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73" r:id="rId5"/>
    <p:sldId id="258" r:id="rId6"/>
    <p:sldId id="259" r:id="rId7"/>
    <p:sldId id="261" r:id="rId8"/>
    <p:sldId id="260" r:id="rId9"/>
    <p:sldId id="262" r:id="rId10"/>
    <p:sldId id="269" r:id="rId11"/>
    <p:sldId id="270" r:id="rId12"/>
    <p:sldId id="263" r:id="rId13"/>
    <p:sldId id="264" r:id="rId14"/>
    <p:sldId id="267" r:id="rId15"/>
    <p:sldId id="268" r:id="rId16"/>
    <p:sldId id="271" r:id="rId17"/>
    <p:sldId id="266" r:id="rId18"/>
    <p:sldId id="26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>
        <p:scale>
          <a:sx n="96" d="100"/>
          <a:sy n="96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6EDEC5-5DD4-4C4A-97A9-1D7C427680B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M"/>
        </a:p>
      </dgm:t>
    </dgm:pt>
    <dgm:pt modelId="{61190D1C-D94E-4AFF-A486-8201EB90B737}">
      <dgm:prSet phldrT="[Text]" custT="1"/>
      <dgm:spPr/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Provide children with the opportunity, means and support to pursue their goals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AC70E5-6C72-4860-A855-AF0EA3153FFD}" type="parTrans" cxnId="{5FB6E3BA-8985-40D8-B670-0623CC03EC83}">
      <dgm:prSet/>
      <dgm:spPr/>
      <dgm:t>
        <a:bodyPr/>
        <a:lstStyle/>
        <a:p>
          <a:endParaRPr lang="en-ZM"/>
        </a:p>
      </dgm:t>
    </dgm:pt>
    <dgm:pt modelId="{6C7F0BAC-A32F-45D7-91BE-EBD379782F56}" type="sibTrans" cxnId="{5FB6E3BA-8985-40D8-B670-0623CC03EC83}">
      <dgm:prSet/>
      <dgm:spPr/>
      <dgm:t>
        <a:bodyPr/>
        <a:lstStyle/>
        <a:p>
          <a:endParaRPr lang="en-ZM"/>
        </a:p>
      </dgm:t>
    </dgm:pt>
    <dgm:pt modelId="{5DBEC1F3-E4C9-4A44-B835-B7B752F941A5}">
      <dgm:prSet phldrT="[Text]" custT="1"/>
      <dgm:spPr/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Teach Responsibility 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F6120C-5325-47FA-BD73-1A42820C086C}" type="parTrans" cxnId="{A68677B4-0939-4385-AB71-3367C3A77068}">
      <dgm:prSet/>
      <dgm:spPr/>
      <dgm:t>
        <a:bodyPr/>
        <a:lstStyle/>
        <a:p>
          <a:endParaRPr lang="en-ZM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6615DB-3DA8-4A36-8144-D3D99FF91728}" type="sibTrans" cxnId="{A68677B4-0939-4385-AB71-3367C3A77068}">
      <dgm:prSet/>
      <dgm:spPr/>
      <dgm:t>
        <a:bodyPr/>
        <a:lstStyle/>
        <a:p>
          <a:endParaRPr lang="en-ZM"/>
        </a:p>
      </dgm:t>
    </dgm:pt>
    <dgm:pt modelId="{0D59585C-E1D7-4DBC-AA55-92E8F07DA6A1}">
      <dgm:prSet phldrT="[Text]" custT="1"/>
      <dgm:spPr/>
      <dgm:t>
        <a:bodyPr/>
        <a:lstStyle/>
        <a:p>
          <a:pPr algn="l"/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Encourage Exploration 	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C4690E-A9DD-4D8C-8A12-8A959C046CC5}" type="parTrans" cxnId="{C24FFF95-F24D-4814-BCE6-0E135590E5C4}">
      <dgm:prSet/>
      <dgm:spPr/>
      <dgm:t>
        <a:bodyPr/>
        <a:lstStyle/>
        <a:p>
          <a:endParaRPr lang="en-ZM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FE0082-F9DE-48B2-8F4B-62105826D44E}" type="sibTrans" cxnId="{C24FFF95-F24D-4814-BCE6-0E135590E5C4}">
      <dgm:prSet/>
      <dgm:spPr/>
      <dgm:t>
        <a:bodyPr/>
        <a:lstStyle/>
        <a:p>
          <a:endParaRPr lang="en-ZM"/>
        </a:p>
      </dgm:t>
    </dgm:pt>
    <dgm:pt modelId="{7F435247-7455-4B98-8C22-70874A7CBD65}">
      <dgm:prSet phldrT="[Text]" custT="1"/>
      <dgm:spPr/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Demand Accountability 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1903ED-4F12-4107-9578-B7C5B5D7D1FF}" type="parTrans" cxnId="{3FD89174-5574-47EA-B914-BA7719970D71}">
      <dgm:prSet/>
      <dgm:spPr/>
      <dgm:t>
        <a:bodyPr/>
        <a:lstStyle/>
        <a:p>
          <a:endParaRPr lang="en-ZM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DB5202-C651-45DD-B0D3-C88D1949FBA6}" type="sibTrans" cxnId="{3FD89174-5574-47EA-B914-BA7719970D71}">
      <dgm:prSet/>
      <dgm:spPr/>
      <dgm:t>
        <a:bodyPr/>
        <a:lstStyle/>
        <a:p>
          <a:endParaRPr lang="en-ZM"/>
        </a:p>
      </dgm:t>
    </dgm:pt>
    <dgm:pt modelId="{8D5B2BE1-EE35-4838-9B1F-B48B23C18DF6}" type="pres">
      <dgm:prSet presAssocID="{F56EDEC5-5DD4-4C4A-97A9-1D7C427680B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35E8977-05ED-4FC5-AC6C-F5F461AB84AA}" type="pres">
      <dgm:prSet presAssocID="{61190D1C-D94E-4AFF-A486-8201EB90B737}" presName="hierRoot1" presStyleCnt="0"/>
      <dgm:spPr/>
    </dgm:pt>
    <dgm:pt modelId="{DE4CB80C-7E3E-486E-8CFE-5C6F515CE456}" type="pres">
      <dgm:prSet presAssocID="{61190D1C-D94E-4AFF-A486-8201EB90B737}" presName="composite" presStyleCnt="0"/>
      <dgm:spPr/>
    </dgm:pt>
    <dgm:pt modelId="{63BD842C-C23A-4A6C-B2CD-F1AD1119834D}" type="pres">
      <dgm:prSet presAssocID="{61190D1C-D94E-4AFF-A486-8201EB90B737}" presName="background" presStyleLbl="node0" presStyleIdx="0" presStyleCnt="1"/>
      <dgm:spPr/>
    </dgm:pt>
    <dgm:pt modelId="{D2A7CD6E-FBC1-4C83-B98A-019D18A8FE30}" type="pres">
      <dgm:prSet presAssocID="{61190D1C-D94E-4AFF-A486-8201EB90B737}" presName="text" presStyleLbl="fgAcc0" presStyleIdx="0" presStyleCnt="1" custScaleX="269252" custScaleY="114754" custLinFactNeighborX="-2516" custLinFactNeighborY="1321">
        <dgm:presLayoutVars>
          <dgm:chPref val="3"/>
        </dgm:presLayoutVars>
      </dgm:prSet>
      <dgm:spPr/>
    </dgm:pt>
    <dgm:pt modelId="{848C49FF-B166-475C-A568-0256AFA9CBC4}" type="pres">
      <dgm:prSet presAssocID="{61190D1C-D94E-4AFF-A486-8201EB90B737}" presName="hierChild2" presStyleCnt="0"/>
      <dgm:spPr/>
    </dgm:pt>
    <dgm:pt modelId="{4ECB9E9A-2C10-4AB0-B8EF-D3A098054E18}" type="pres">
      <dgm:prSet presAssocID="{03F6120C-5325-47FA-BD73-1A42820C086C}" presName="Name10" presStyleLbl="parChTrans1D2" presStyleIdx="0" presStyleCnt="2" custSzX="1691796"/>
      <dgm:spPr/>
    </dgm:pt>
    <dgm:pt modelId="{BC82DB19-65B2-48BB-A2BF-ED41B2A3B24D}" type="pres">
      <dgm:prSet presAssocID="{5DBEC1F3-E4C9-4A44-B835-B7B752F941A5}" presName="hierRoot2" presStyleCnt="0"/>
      <dgm:spPr/>
    </dgm:pt>
    <dgm:pt modelId="{F7AB66EE-E4E5-4FB9-9410-93B195FFE0F4}" type="pres">
      <dgm:prSet presAssocID="{5DBEC1F3-E4C9-4A44-B835-B7B752F941A5}" presName="composite2" presStyleCnt="0"/>
      <dgm:spPr/>
    </dgm:pt>
    <dgm:pt modelId="{33A6DC75-BDE3-4387-9138-281123374E62}" type="pres">
      <dgm:prSet presAssocID="{5DBEC1F3-E4C9-4A44-B835-B7B752F941A5}" presName="background2" presStyleLbl="node2" presStyleIdx="0" presStyleCnt="2"/>
      <dgm:spPr/>
    </dgm:pt>
    <dgm:pt modelId="{C17A4E89-37EB-4963-8005-5D0948B72830}" type="pres">
      <dgm:prSet presAssocID="{5DBEC1F3-E4C9-4A44-B835-B7B752F941A5}" presName="text2" presStyleLbl="fgAcc2" presStyleIdx="0" presStyleCnt="2" custScaleX="169691" custLinFactNeighborX="-839">
        <dgm:presLayoutVars>
          <dgm:chPref val="3"/>
        </dgm:presLayoutVars>
      </dgm:prSet>
      <dgm:spPr/>
    </dgm:pt>
    <dgm:pt modelId="{E923D155-FF8A-4029-A5C3-C7EA3C3CE47C}" type="pres">
      <dgm:prSet presAssocID="{5DBEC1F3-E4C9-4A44-B835-B7B752F941A5}" presName="hierChild3" presStyleCnt="0"/>
      <dgm:spPr/>
    </dgm:pt>
    <dgm:pt modelId="{C32619F1-8012-414B-986F-FF5094BDA598}" type="pres">
      <dgm:prSet presAssocID="{2FC4690E-A9DD-4D8C-8A12-8A959C046CC5}" presName="Name17" presStyleLbl="parChTrans1D3" presStyleIdx="0" presStyleCnt="1" custSzX="1605288"/>
      <dgm:spPr/>
    </dgm:pt>
    <dgm:pt modelId="{4FF57D4E-886B-4FC9-A3A0-E252126B11E3}" type="pres">
      <dgm:prSet presAssocID="{0D59585C-E1D7-4DBC-AA55-92E8F07DA6A1}" presName="hierRoot3" presStyleCnt="0"/>
      <dgm:spPr/>
    </dgm:pt>
    <dgm:pt modelId="{2B6078F9-4518-4ECC-AE71-40D07E4B5A51}" type="pres">
      <dgm:prSet presAssocID="{0D59585C-E1D7-4DBC-AA55-92E8F07DA6A1}" presName="composite3" presStyleCnt="0"/>
      <dgm:spPr/>
    </dgm:pt>
    <dgm:pt modelId="{DBE0BE26-DFC8-40E8-8E1A-AB701A69EB06}" type="pres">
      <dgm:prSet presAssocID="{0D59585C-E1D7-4DBC-AA55-92E8F07DA6A1}" presName="background3" presStyleLbl="node3" presStyleIdx="0" presStyleCnt="1"/>
      <dgm:spPr/>
    </dgm:pt>
    <dgm:pt modelId="{B8A0A7D3-4B61-493B-AD26-4A6D1369E554}" type="pres">
      <dgm:prSet presAssocID="{0D59585C-E1D7-4DBC-AA55-92E8F07DA6A1}" presName="text3" presStyleLbl="fgAcc3" presStyleIdx="0" presStyleCnt="1" custScaleX="169691" custLinFactNeighborX="55556" custLinFactNeighborY="-6604">
        <dgm:presLayoutVars>
          <dgm:chPref val="3"/>
        </dgm:presLayoutVars>
      </dgm:prSet>
      <dgm:spPr/>
    </dgm:pt>
    <dgm:pt modelId="{8C9722E3-84F4-4448-BC46-CB50D2D1B569}" type="pres">
      <dgm:prSet presAssocID="{0D59585C-E1D7-4DBC-AA55-92E8F07DA6A1}" presName="hierChild4" presStyleCnt="0"/>
      <dgm:spPr/>
    </dgm:pt>
    <dgm:pt modelId="{5A52AF37-EFAF-4DDD-B41F-CCA8501EEEDE}" type="pres">
      <dgm:prSet presAssocID="{421903ED-4F12-4107-9578-B7C5B5D7D1FF}" presName="Name10" presStyleLbl="parChTrans1D2" presStyleIdx="1" presStyleCnt="2" custSzX="1811150"/>
      <dgm:spPr/>
    </dgm:pt>
    <dgm:pt modelId="{73B2EF45-6743-4C09-A1C9-7912B09ABD6C}" type="pres">
      <dgm:prSet presAssocID="{7F435247-7455-4B98-8C22-70874A7CBD65}" presName="hierRoot2" presStyleCnt="0"/>
      <dgm:spPr/>
    </dgm:pt>
    <dgm:pt modelId="{7168AB24-68CF-4246-AC4C-1CDB18A26E1A}" type="pres">
      <dgm:prSet presAssocID="{7F435247-7455-4B98-8C22-70874A7CBD65}" presName="composite2" presStyleCnt="0"/>
      <dgm:spPr/>
    </dgm:pt>
    <dgm:pt modelId="{8E7E8BAC-F114-4532-9A43-5D5A79696C81}" type="pres">
      <dgm:prSet presAssocID="{7F435247-7455-4B98-8C22-70874A7CBD65}" presName="background2" presStyleLbl="node2" presStyleIdx="1" presStyleCnt="2"/>
      <dgm:spPr/>
    </dgm:pt>
    <dgm:pt modelId="{71A9BA2D-1C79-4052-8B94-FAAE7EB92277}" type="pres">
      <dgm:prSet presAssocID="{7F435247-7455-4B98-8C22-70874A7CBD65}" presName="text2" presStyleLbl="fgAcc2" presStyleIdx="1" presStyleCnt="2" custScaleX="169691">
        <dgm:presLayoutVars>
          <dgm:chPref val="3"/>
        </dgm:presLayoutVars>
      </dgm:prSet>
      <dgm:spPr/>
    </dgm:pt>
    <dgm:pt modelId="{5128F42D-9A39-4622-BC60-E387674F5989}" type="pres">
      <dgm:prSet presAssocID="{7F435247-7455-4B98-8C22-70874A7CBD65}" presName="hierChild3" presStyleCnt="0"/>
      <dgm:spPr/>
    </dgm:pt>
  </dgm:ptLst>
  <dgm:cxnLst>
    <dgm:cxn modelId="{1DE83A0E-BFBD-4B6F-A78D-BBEFFFF0D7B1}" type="presOf" srcId="{7F435247-7455-4B98-8C22-70874A7CBD65}" destId="{71A9BA2D-1C79-4052-8B94-FAAE7EB92277}" srcOrd="0" destOrd="0" presId="urn:microsoft.com/office/officeart/2005/8/layout/hierarchy1"/>
    <dgm:cxn modelId="{0DC74651-F79C-444A-ACD9-BDF287620881}" type="presOf" srcId="{0D59585C-E1D7-4DBC-AA55-92E8F07DA6A1}" destId="{B8A0A7D3-4B61-493B-AD26-4A6D1369E554}" srcOrd="0" destOrd="0" presId="urn:microsoft.com/office/officeart/2005/8/layout/hierarchy1"/>
    <dgm:cxn modelId="{3FD89174-5574-47EA-B914-BA7719970D71}" srcId="{61190D1C-D94E-4AFF-A486-8201EB90B737}" destId="{7F435247-7455-4B98-8C22-70874A7CBD65}" srcOrd="1" destOrd="0" parTransId="{421903ED-4F12-4107-9578-B7C5B5D7D1FF}" sibTransId="{FCDB5202-C651-45DD-B0D3-C88D1949FBA6}"/>
    <dgm:cxn modelId="{851C2E8C-25F9-4B9A-82A7-E88A89FB5F8E}" type="presOf" srcId="{F56EDEC5-5DD4-4C4A-97A9-1D7C427680BF}" destId="{8D5B2BE1-EE35-4838-9B1F-B48B23C18DF6}" srcOrd="0" destOrd="0" presId="urn:microsoft.com/office/officeart/2005/8/layout/hierarchy1"/>
    <dgm:cxn modelId="{C24FFF95-F24D-4814-BCE6-0E135590E5C4}" srcId="{5DBEC1F3-E4C9-4A44-B835-B7B752F941A5}" destId="{0D59585C-E1D7-4DBC-AA55-92E8F07DA6A1}" srcOrd="0" destOrd="0" parTransId="{2FC4690E-A9DD-4D8C-8A12-8A959C046CC5}" sibTransId="{0BFE0082-F9DE-48B2-8F4B-62105826D44E}"/>
    <dgm:cxn modelId="{A3C9C199-DB57-4524-9452-88CD4BDAAC5B}" type="presOf" srcId="{5DBEC1F3-E4C9-4A44-B835-B7B752F941A5}" destId="{C17A4E89-37EB-4963-8005-5D0948B72830}" srcOrd="0" destOrd="0" presId="urn:microsoft.com/office/officeart/2005/8/layout/hierarchy1"/>
    <dgm:cxn modelId="{8D0627AD-3FB3-4280-A649-F0A37B6EB5E2}" type="presOf" srcId="{61190D1C-D94E-4AFF-A486-8201EB90B737}" destId="{D2A7CD6E-FBC1-4C83-B98A-019D18A8FE30}" srcOrd="0" destOrd="0" presId="urn:microsoft.com/office/officeart/2005/8/layout/hierarchy1"/>
    <dgm:cxn modelId="{A68677B4-0939-4385-AB71-3367C3A77068}" srcId="{61190D1C-D94E-4AFF-A486-8201EB90B737}" destId="{5DBEC1F3-E4C9-4A44-B835-B7B752F941A5}" srcOrd="0" destOrd="0" parTransId="{03F6120C-5325-47FA-BD73-1A42820C086C}" sibTransId="{646615DB-3DA8-4A36-8144-D3D99FF91728}"/>
    <dgm:cxn modelId="{5FB6E3BA-8985-40D8-B670-0623CC03EC83}" srcId="{F56EDEC5-5DD4-4C4A-97A9-1D7C427680BF}" destId="{61190D1C-D94E-4AFF-A486-8201EB90B737}" srcOrd="0" destOrd="0" parTransId="{1EAC70E5-6C72-4860-A855-AF0EA3153FFD}" sibTransId="{6C7F0BAC-A32F-45D7-91BE-EBD379782F56}"/>
    <dgm:cxn modelId="{CAA4C3BF-602C-4013-805D-5C5673071489}" type="presOf" srcId="{03F6120C-5325-47FA-BD73-1A42820C086C}" destId="{4ECB9E9A-2C10-4AB0-B8EF-D3A098054E18}" srcOrd="0" destOrd="0" presId="urn:microsoft.com/office/officeart/2005/8/layout/hierarchy1"/>
    <dgm:cxn modelId="{ED9743CA-2308-4AFF-83B6-FF6E3DCA689E}" type="presOf" srcId="{2FC4690E-A9DD-4D8C-8A12-8A959C046CC5}" destId="{C32619F1-8012-414B-986F-FF5094BDA598}" srcOrd="0" destOrd="0" presId="urn:microsoft.com/office/officeart/2005/8/layout/hierarchy1"/>
    <dgm:cxn modelId="{C00D12FB-89BF-4B44-A338-51DA04D1D330}" type="presOf" srcId="{421903ED-4F12-4107-9578-B7C5B5D7D1FF}" destId="{5A52AF37-EFAF-4DDD-B41F-CCA8501EEEDE}" srcOrd="0" destOrd="0" presId="urn:microsoft.com/office/officeart/2005/8/layout/hierarchy1"/>
    <dgm:cxn modelId="{F3609431-9616-4094-AC51-24290692B6E9}" type="presParOf" srcId="{8D5B2BE1-EE35-4838-9B1F-B48B23C18DF6}" destId="{135E8977-05ED-4FC5-AC6C-F5F461AB84AA}" srcOrd="0" destOrd="0" presId="urn:microsoft.com/office/officeart/2005/8/layout/hierarchy1"/>
    <dgm:cxn modelId="{9F98C849-0125-4F9F-8F7A-3D258C3D41A8}" type="presParOf" srcId="{135E8977-05ED-4FC5-AC6C-F5F461AB84AA}" destId="{DE4CB80C-7E3E-486E-8CFE-5C6F515CE456}" srcOrd="0" destOrd="0" presId="urn:microsoft.com/office/officeart/2005/8/layout/hierarchy1"/>
    <dgm:cxn modelId="{513657ED-DF2C-40AF-A5D9-E659BF73FC48}" type="presParOf" srcId="{DE4CB80C-7E3E-486E-8CFE-5C6F515CE456}" destId="{63BD842C-C23A-4A6C-B2CD-F1AD1119834D}" srcOrd="0" destOrd="0" presId="urn:microsoft.com/office/officeart/2005/8/layout/hierarchy1"/>
    <dgm:cxn modelId="{E1BA40CD-DDB5-4E66-B45C-D26B355E2E09}" type="presParOf" srcId="{DE4CB80C-7E3E-486E-8CFE-5C6F515CE456}" destId="{D2A7CD6E-FBC1-4C83-B98A-019D18A8FE30}" srcOrd="1" destOrd="0" presId="urn:microsoft.com/office/officeart/2005/8/layout/hierarchy1"/>
    <dgm:cxn modelId="{28EB2DF5-AEB8-4F7C-B936-86CA8B7EBB5C}" type="presParOf" srcId="{135E8977-05ED-4FC5-AC6C-F5F461AB84AA}" destId="{848C49FF-B166-475C-A568-0256AFA9CBC4}" srcOrd="1" destOrd="0" presId="urn:microsoft.com/office/officeart/2005/8/layout/hierarchy1"/>
    <dgm:cxn modelId="{B0F0F185-5977-42D1-8392-39704DA1B966}" type="presParOf" srcId="{848C49FF-B166-475C-A568-0256AFA9CBC4}" destId="{4ECB9E9A-2C10-4AB0-B8EF-D3A098054E18}" srcOrd="0" destOrd="0" presId="urn:microsoft.com/office/officeart/2005/8/layout/hierarchy1"/>
    <dgm:cxn modelId="{3B00C4BC-1F17-4AD1-A1A0-0141F731DBD6}" type="presParOf" srcId="{848C49FF-B166-475C-A568-0256AFA9CBC4}" destId="{BC82DB19-65B2-48BB-A2BF-ED41B2A3B24D}" srcOrd="1" destOrd="0" presId="urn:microsoft.com/office/officeart/2005/8/layout/hierarchy1"/>
    <dgm:cxn modelId="{48CDD525-28F8-40C7-9CD3-5317FB74CC4C}" type="presParOf" srcId="{BC82DB19-65B2-48BB-A2BF-ED41B2A3B24D}" destId="{F7AB66EE-E4E5-4FB9-9410-93B195FFE0F4}" srcOrd="0" destOrd="0" presId="urn:microsoft.com/office/officeart/2005/8/layout/hierarchy1"/>
    <dgm:cxn modelId="{EDAB9B86-1BAE-4C3C-8BB1-01A17ACC8F71}" type="presParOf" srcId="{F7AB66EE-E4E5-4FB9-9410-93B195FFE0F4}" destId="{33A6DC75-BDE3-4387-9138-281123374E62}" srcOrd="0" destOrd="0" presId="urn:microsoft.com/office/officeart/2005/8/layout/hierarchy1"/>
    <dgm:cxn modelId="{5B62F719-718A-468A-9AD1-9B518B98A17D}" type="presParOf" srcId="{F7AB66EE-E4E5-4FB9-9410-93B195FFE0F4}" destId="{C17A4E89-37EB-4963-8005-5D0948B72830}" srcOrd="1" destOrd="0" presId="urn:microsoft.com/office/officeart/2005/8/layout/hierarchy1"/>
    <dgm:cxn modelId="{F1991D07-6DAF-4D4F-867E-EB7970F17EB3}" type="presParOf" srcId="{BC82DB19-65B2-48BB-A2BF-ED41B2A3B24D}" destId="{E923D155-FF8A-4029-A5C3-C7EA3C3CE47C}" srcOrd="1" destOrd="0" presId="urn:microsoft.com/office/officeart/2005/8/layout/hierarchy1"/>
    <dgm:cxn modelId="{FE290AA3-8BEA-45B1-988B-8268E41AA5A1}" type="presParOf" srcId="{E923D155-FF8A-4029-A5C3-C7EA3C3CE47C}" destId="{C32619F1-8012-414B-986F-FF5094BDA598}" srcOrd="0" destOrd="0" presId="urn:microsoft.com/office/officeart/2005/8/layout/hierarchy1"/>
    <dgm:cxn modelId="{6F628759-8787-4431-B170-F04F15AEEDEB}" type="presParOf" srcId="{E923D155-FF8A-4029-A5C3-C7EA3C3CE47C}" destId="{4FF57D4E-886B-4FC9-A3A0-E252126B11E3}" srcOrd="1" destOrd="0" presId="urn:microsoft.com/office/officeart/2005/8/layout/hierarchy1"/>
    <dgm:cxn modelId="{5F750D8F-E3BF-46FF-8C4D-5D9A08AD8E61}" type="presParOf" srcId="{4FF57D4E-886B-4FC9-A3A0-E252126B11E3}" destId="{2B6078F9-4518-4ECC-AE71-40D07E4B5A51}" srcOrd="0" destOrd="0" presId="urn:microsoft.com/office/officeart/2005/8/layout/hierarchy1"/>
    <dgm:cxn modelId="{A0D3BF7B-D97B-4DC7-9D61-090A709F4FC8}" type="presParOf" srcId="{2B6078F9-4518-4ECC-AE71-40D07E4B5A51}" destId="{DBE0BE26-DFC8-40E8-8E1A-AB701A69EB06}" srcOrd="0" destOrd="0" presId="urn:microsoft.com/office/officeart/2005/8/layout/hierarchy1"/>
    <dgm:cxn modelId="{3D1395CB-AAA6-44EE-8002-4C805C7C8035}" type="presParOf" srcId="{2B6078F9-4518-4ECC-AE71-40D07E4B5A51}" destId="{B8A0A7D3-4B61-493B-AD26-4A6D1369E554}" srcOrd="1" destOrd="0" presId="urn:microsoft.com/office/officeart/2005/8/layout/hierarchy1"/>
    <dgm:cxn modelId="{4A6802E2-B70E-4ACC-B261-FCB1C11A9DC1}" type="presParOf" srcId="{4FF57D4E-886B-4FC9-A3A0-E252126B11E3}" destId="{8C9722E3-84F4-4448-BC46-CB50D2D1B569}" srcOrd="1" destOrd="0" presId="urn:microsoft.com/office/officeart/2005/8/layout/hierarchy1"/>
    <dgm:cxn modelId="{5EB371A4-B323-42EB-B30F-F040D32DB0F2}" type="presParOf" srcId="{848C49FF-B166-475C-A568-0256AFA9CBC4}" destId="{5A52AF37-EFAF-4DDD-B41F-CCA8501EEEDE}" srcOrd="2" destOrd="0" presId="urn:microsoft.com/office/officeart/2005/8/layout/hierarchy1"/>
    <dgm:cxn modelId="{00625824-61B7-4E5C-AD1D-8E451100E224}" type="presParOf" srcId="{848C49FF-B166-475C-A568-0256AFA9CBC4}" destId="{73B2EF45-6743-4C09-A1C9-7912B09ABD6C}" srcOrd="3" destOrd="0" presId="urn:microsoft.com/office/officeart/2005/8/layout/hierarchy1"/>
    <dgm:cxn modelId="{01D6E8FA-F077-4135-A3D1-8BD8FB2582AD}" type="presParOf" srcId="{73B2EF45-6743-4C09-A1C9-7912B09ABD6C}" destId="{7168AB24-68CF-4246-AC4C-1CDB18A26E1A}" srcOrd="0" destOrd="0" presId="urn:microsoft.com/office/officeart/2005/8/layout/hierarchy1"/>
    <dgm:cxn modelId="{37D339DD-4D13-4C53-B8AE-768355F0BEFA}" type="presParOf" srcId="{7168AB24-68CF-4246-AC4C-1CDB18A26E1A}" destId="{8E7E8BAC-F114-4532-9A43-5D5A79696C81}" srcOrd="0" destOrd="0" presId="urn:microsoft.com/office/officeart/2005/8/layout/hierarchy1"/>
    <dgm:cxn modelId="{E0A67E37-FE0F-4B47-A9DA-D0D66F3F59EC}" type="presParOf" srcId="{7168AB24-68CF-4246-AC4C-1CDB18A26E1A}" destId="{71A9BA2D-1C79-4052-8B94-FAAE7EB92277}" srcOrd="1" destOrd="0" presId="urn:microsoft.com/office/officeart/2005/8/layout/hierarchy1"/>
    <dgm:cxn modelId="{13F8C5D5-8D89-435B-BC04-1C9B31C0328B}" type="presParOf" srcId="{73B2EF45-6743-4C09-A1C9-7912B09ABD6C}" destId="{5128F42D-9A39-4622-BC60-E387674F598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C921C0-DF68-40F8-A3F4-C6E86E154F5B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M"/>
        </a:p>
      </dgm:t>
    </dgm:pt>
    <dgm:pt modelId="{1C338F6A-AECF-42C2-AC28-21A173611A5F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Parents desire to raise children who are:</a:t>
          </a:r>
          <a:endParaRPr lang="en-ZM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B0E84A-D39C-4E4D-A38D-6E16D4BB2E90}" type="parTrans" cxnId="{45CE1881-7576-4537-B36D-AA35B140CDB9}">
      <dgm:prSet/>
      <dgm:spPr/>
      <dgm:t>
        <a:bodyPr/>
        <a:lstStyle/>
        <a:p>
          <a:endParaRPr lang="en-ZM"/>
        </a:p>
      </dgm:t>
    </dgm:pt>
    <dgm:pt modelId="{84706109-117B-4FDC-846E-B8A02E523E6E}" type="sibTrans" cxnId="{45CE1881-7576-4537-B36D-AA35B140CDB9}">
      <dgm:prSet/>
      <dgm:spPr/>
      <dgm:t>
        <a:bodyPr/>
        <a:lstStyle/>
        <a:p>
          <a:endParaRPr lang="en-ZM"/>
        </a:p>
      </dgm:t>
    </dgm:pt>
    <dgm:pt modelId="{06F6BE8B-1929-45C8-A791-EB890C2156F0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Self-reliant 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D6B8D3-48D6-47C3-9E26-3E7692CCC36A}" type="parTrans" cxnId="{CA2B5D2D-CD2B-4F53-B946-8F96FDB9BF94}">
      <dgm:prSet/>
      <dgm:spPr/>
      <dgm:t>
        <a:bodyPr/>
        <a:lstStyle/>
        <a:p>
          <a:endParaRPr lang="en-ZM"/>
        </a:p>
      </dgm:t>
    </dgm:pt>
    <dgm:pt modelId="{3A81663A-87EA-471A-914B-9E32E54874B2}" type="sibTrans" cxnId="{CA2B5D2D-CD2B-4F53-B946-8F96FDB9BF94}">
      <dgm:prSet/>
      <dgm:spPr/>
      <dgm:t>
        <a:bodyPr/>
        <a:lstStyle/>
        <a:p>
          <a:endParaRPr lang="en-ZM"/>
        </a:p>
      </dgm:t>
    </dgm:pt>
    <dgm:pt modelId="{FB3B47E2-72B6-41FE-92F7-89C41F36D814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Inwardly motivated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613E81-958A-4838-9D20-38D77F4B296A}" type="parTrans" cxnId="{D09FED58-D55D-4629-943F-A9064C5985BC}">
      <dgm:prSet/>
      <dgm:spPr/>
      <dgm:t>
        <a:bodyPr/>
        <a:lstStyle/>
        <a:p>
          <a:endParaRPr lang="en-ZM"/>
        </a:p>
      </dgm:t>
    </dgm:pt>
    <dgm:pt modelId="{11E21CCE-5EE8-4E51-B1A7-3C84EFEBA42A}" type="sibTrans" cxnId="{D09FED58-D55D-4629-943F-A9064C5985BC}">
      <dgm:prSet/>
      <dgm:spPr/>
      <dgm:t>
        <a:bodyPr/>
        <a:lstStyle/>
        <a:p>
          <a:endParaRPr lang="en-ZM"/>
        </a:p>
      </dgm:t>
    </dgm:pt>
    <dgm:pt modelId="{A80008BB-946D-4074-8497-617B5F2D165F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Well-mannered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2B3A91-6A38-4A1C-822E-322DA499D28B}" type="parTrans" cxnId="{DEC46B75-67C4-4225-97A6-196A2CAE0CD3}">
      <dgm:prSet/>
      <dgm:spPr/>
      <dgm:t>
        <a:bodyPr/>
        <a:lstStyle/>
        <a:p>
          <a:endParaRPr lang="en-ZM"/>
        </a:p>
      </dgm:t>
    </dgm:pt>
    <dgm:pt modelId="{45C98827-5C21-4B6E-B146-1D6DD6600C80}" type="sibTrans" cxnId="{DEC46B75-67C4-4225-97A6-196A2CAE0CD3}">
      <dgm:prSet/>
      <dgm:spPr/>
      <dgm:t>
        <a:bodyPr/>
        <a:lstStyle/>
        <a:p>
          <a:endParaRPr lang="en-ZM"/>
        </a:p>
      </dgm:t>
    </dgm:pt>
    <dgm:pt modelId="{BE7CB576-59F9-4F6B-8FB3-89F35726F000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Good decision-makers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55B941-34E5-44E0-B5B0-06D6C57929C5}" type="parTrans" cxnId="{50DEB7E9-08B4-4F63-8C79-3BA326186276}">
      <dgm:prSet/>
      <dgm:spPr/>
      <dgm:t>
        <a:bodyPr/>
        <a:lstStyle/>
        <a:p>
          <a:endParaRPr lang="en-ZM"/>
        </a:p>
      </dgm:t>
    </dgm:pt>
    <dgm:pt modelId="{F4D584AF-F9C4-4A45-921F-5CE863983755}" type="sibTrans" cxnId="{50DEB7E9-08B4-4F63-8C79-3BA326186276}">
      <dgm:prSet/>
      <dgm:spPr/>
      <dgm:t>
        <a:bodyPr/>
        <a:lstStyle/>
        <a:p>
          <a:endParaRPr lang="en-ZM"/>
        </a:p>
      </dgm:t>
    </dgm:pt>
    <dgm:pt modelId="{4A74CB95-8749-4481-89C8-B75913182087}" type="pres">
      <dgm:prSet presAssocID="{ECC921C0-DF68-40F8-A3F4-C6E86E154F5B}" presName="composite" presStyleCnt="0">
        <dgm:presLayoutVars>
          <dgm:chMax val="1"/>
          <dgm:dir/>
          <dgm:resizeHandles val="exact"/>
        </dgm:presLayoutVars>
      </dgm:prSet>
      <dgm:spPr/>
    </dgm:pt>
    <dgm:pt modelId="{63B1440E-3E7D-4E19-9958-96394513DB7D}" type="pres">
      <dgm:prSet presAssocID="{ECC921C0-DF68-40F8-A3F4-C6E86E154F5B}" presName="radial" presStyleCnt="0">
        <dgm:presLayoutVars>
          <dgm:animLvl val="ctr"/>
        </dgm:presLayoutVars>
      </dgm:prSet>
      <dgm:spPr/>
    </dgm:pt>
    <dgm:pt modelId="{20F277F4-0215-4519-A4BD-9246BEA89D70}" type="pres">
      <dgm:prSet presAssocID="{1C338F6A-AECF-42C2-AC28-21A173611A5F}" presName="centerShape" presStyleLbl="vennNode1" presStyleIdx="0" presStyleCnt="5" custScaleX="270449" custScaleY="153288" custLinFactNeighborX="0"/>
      <dgm:spPr/>
    </dgm:pt>
    <dgm:pt modelId="{89F793C8-3C07-4933-BCF8-BD81569D0400}" type="pres">
      <dgm:prSet presAssocID="{06F6BE8B-1929-45C8-A791-EB890C2156F0}" presName="node" presStyleLbl="vennNode1" presStyleIdx="1" presStyleCnt="5" custScaleX="373504" custScaleY="153288">
        <dgm:presLayoutVars>
          <dgm:bulletEnabled val="1"/>
        </dgm:presLayoutVars>
      </dgm:prSet>
      <dgm:spPr/>
    </dgm:pt>
    <dgm:pt modelId="{B4D52BF1-F44D-43A7-AEF2-8D86034FB05F}" type="pres">
      <dgm:prSet presAssocID="{FB3B47E2-72B6-41FE-92F7-89C41F36D814}" presName="node" presStyleLbl="vennNode1" presStyleIdx="2" presStyleCnt="5" custScaleX="334157" custScaleY="153288" custRadScaleRad="168915" custRadScaleInc="96">
        <dgm:presLayoutVars>
          <dgm:bulletEnabled val="1"/>
        </dgm:presLayoutVars>
      </dgm:prSet>
      <dgm:spPr/>
    </dgm:pt>
    <dgm:pt modelId="{DDE0B04E-0DF4-478C-ABC9-6EA798637CD3}" type="pres">
      <dgm:prSet presAssocID="{A80008BB-946D-4074-8497-617B5F2D165F}" presName="node" presStyleLbl="vennNode1" presStyleIdx="3" presStyleCnt="5" custScaleX="391156" custScaleY="153288">
        <dgm:presLayoutVars>
          <dgm:bulletEnabled val="1"/>
        </dgm:presLayoutVars>
      </dgm:prSet>
      <dgm:spPr/>
    </dgm:pt>
    <dgm:pt modelId="{85BFCF3D-B3A7-4A97-A125-C113120FA433}" type="pres">
      <dgm:prSet presAssocID="{BE7CB576-59F9-4F6B-8FB3-89F35726F000}" presName="node" presStyleLbl="vennNode1" presStyleIdx="4" presStyleCnt="5" custScaleX="297612" custScaleY="168973" custRadScaleRad="184134" custRadScaleInc="-475">
        <dgm:presLayoutVars>
          <dgm:bulletEnabled val="1"/>
        </dgm:presLayoutVars>
      </dgm:prSet>
      <dgm:spPr/>
    </dgm:pt>
  </dgm:ptLst>
  <dgm:cxnLst>
    <dgm:cxn modelId="{CA2B5D2D-CD2B-4F53-B946-8F96FDB9BF94}" srcId="{1C338F6A-AECF-42C2-AC28-21A173611A5F}" destId="{06F6BE8B-1929-45C8-A791-EB890C2156F0}" srcOrd="0" destOrd="0" parTransId="{4ED6B8D3-48D6-47C3-9E26-3E7692CCC36A}" sibTransId="{3A81663A-87EA-471A-914B-9E32E54874B2}"/>
    <dgm:cxn modelId="{DAC8C36A-6CDE-4861-A60A-CF03DFC3B69F}" type="presOf" srcId="{06F6BE8B-1929-45C8-A791-EB890C2156F0}" destId="{89F793C8-3C07-4933-BCF8-BD81569D0400}" srcOrd="0" destOrd="0" presId="urn:microsoft.com/office/officeart/2005/8/layout/radial3"/>
    <dgm:cxn modelId="{A0FB8E74-999A-4AA9-B48F-35801AF439B5}" type="presOf" srcId="{1C338F6A-AECF-42C2-AC28-21A173611A5F}" destId="{20F277F4-0215-4519-A4BD-9246BEA89D70}" srcOrd="0" destOrd="0" presId="urn:microsoft.com/office/officeart/2005/8/layout/radial3"/>
    <dgm:cxn modelId="{DEC46B75-67C4-4225-97A6-196A2CAE0CD3}" srcId="{1C338F6A-AECF-42C2-AC28-21A173611A5F}" destId="{A80008BB-946D-4074-8497-617B5F2D165F}" srcOrd="2" destOrd="0" parTransId="{7E2B3A91-6A38-4A1C-822E-322DA499D28B}" sibTransId="{45C98827-5C21-4B6E-B146-1D6DD6600C80}"/>
    <dgm:cxn modelId="{D09FED58-D55D-4629-943F-A9064C5985BC}" srcId="{1C338F6A-AECF-42C2-AC28-21A173611A5F}" destId="{FB3B47E2-72B6-41FE-92F7-89C41F36D814}" srcOrd="1" destOrd="0" parTransId="{27613E81-958A-4838-9D20-38D77F4B296A}" sibTransId="{11E21CCE-5EE8-4E51-B1A7-3C84EFEBA42A}"/>
    <dgm:cxn modelId="{45CE1881-7576-4537-B36D-AA35B140CDB9}" srcId="{ECC921C0-DF68-40F8-A3F4-C6E86E154F5B}" destId="{1C338F6A-AECF-42C2-AC28-21A173611A5F}" srcOrd="0" destOrd="0" parTransId="{A9B0E84A-D39C-4E4D-A38D-6E16D4BB2E90}" sibTransId="{84706109-117B-4FDC-846E-B8A02E523E6E}"/>
    <dgm:cxn modelId="{DB3F5092-B68A-4362-9C05-58F602BF588A}" type="presOf" srcId="{BE7CB576-59F9-4F6B-8FB3-89F35726F000}" destId="{85BFCF3D-B3A7-4A97-A125-C113120FA433}" srcOrd="0" destOrd="0" presId="urn:microsoft.com/office/officeart/2005/8/layout/radial3"/>
    <dgm:cxn modelId="{BD42C9A7-8C79-4BB9-A556-C9F1BB7D3BC7}" type="presOf" srcId="{FB3B47E2-72B6-41FE-92F7-89C41F36D814}" destId="{B4D52BF1-F44D-43A7-AEF2-8D86034FB05F}" srcOrd="0" destOrd="0" presId="urn:microsoft.com/office/officeart/2005/8/layout/radial3"/>
    <dgm:cxn modelId="{F87820C2-1C42-46AF-8854-DED0342F815E}" type="presOf" srcId="{A80008BB-946D-4074-8497-617B5F2D165F}" destId="{DDE0B04E-0DF4-478C-ABC9-6EA798637CD3}" srcOrd="0" destOrd="0" presId="urn:microsoft.com/office/officeart/2005/8/layout/radial3"/>
    <dgm:cxn modelId="{C6C8E2E2-5C49-4B99-A642-532B4FF4FB12}" type="presOf" srcId="{ECC921C0-DF68-40F8-A3F4-C6E86E154F5B}" destId="{4A74CB95-8749-4481-89C8-B75913182087}" srcOrd="0" destOrd="0" presId="urn:microsoft.com/office/officeart/2005/8/layout/radial3"/>
    <dgm:cxn modelId="{50DEB7E9-08B4-4F63-8C79-3BA326186276}" srcId="{1C338F6A-AECF-42C2-AC28-21A173611A5F}" destId="{BE7CB576-59F9-4F6B-8FB3-89F35726F000}" srcOrd="3" destOrd="0" parTransId="{0A55B941-34E5-44E0-B5B0-06D6C57929C5}" sibTransId="{F4D584AF-F9C4-4A45-921F-5CE863983755}"/>
    <dgm:cxn modelId="{A8CBA734-42D4-4EAB-B1BD-0C1E954EF4D4}" type="presParOf" srcId="{4A74CB95-8749-4481-89C8-B75913182087}" destId="{63B1440E-3E7D-4E19-9958-96394513DB7D}" srcOrd="0" destOrd="0" presId="urn:microsoft.com/office/officeart/2005/8/layout/radial3"/>
    <dgm:cxn modelId="{37A207E5-AB71-4DDC-BDD2-87F238455E19}" type="presParOf" srcId="{63B1440E-3E7D-4E19-9958-96394513DB7D}" destId="{20F277F4-0215-4519-A4BD-9246BEA89D70}" srcOrd="0" destOrd="0" presId="urn:microsoft.com/office/officeart/2005/8/layout/radial3"/>
    <dgm:cxn modelId="{002431C0-6D0C-4638-8FC4-6DCFC1FFBD8B}" type="presParOf" srcId="{63B1440E-3E7D-4E19-9958-96394513DB7D}" destId="{89F793C8-3C07-4933-BCF8-BD81569D0400}" srcOrd="1" destOrd="0" presId="urn:microsoft.com/office/officeart/2005/8/layout/radial3"/>
    <dgm:cxn modelId="{730FF2A0-7DD1-4C1B-8C9D-16F14898E155}" type="presParOf" srcId="{63B1440E-3E7D-4E19-9958-96394513DB7D}" destId="{B4D52BF1-F44D-43A7-AEF2-8D86034FB05F}" srcOrd="2" destOrd="0" presId="urn:microsoft.com/office/officeart/2005/8/layout/radial3"/>
    <dgm:cxn modelId="{75F867CA-094F-4693-869E-C11D2993B7AB}" type="presParOf" srcId="{63B1440E-3E7D-4E19-9958-96394513DB7D}" destId="{DDE0B04E-0DF4-478C-ABC9-6EA798637CD3}" srcOrd="3" destOrd="0" presId="urn:microsoft.com/office/officeart/2005/8/layout/radial3"/>
    <dgm:cxn modelId="{6035B171-4E4B-4509-9B25-851FC73FFBBD}" type="presParOf" srcId="{63B1440E-3E7D-4E19-9958-96394513DB7D}" destId="{85BFCF3D-B3A7-4A97-A125-C113120FA433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0D089D-A327-422E-B159-C8438452BA1F}" type="doc">
      <dgm:prSet loTypeId="urn:microsoft.com/office/officeart/2005/8/layout/orgChart1" loCatId="hierarchy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en-ZM"/>
        </a:p>
      </dgm:t>
    </dgm:pt>
    <dgm:pt modelId="{56EE692A-0B6A-4399-A57F-DB962A8ECE32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800" b="1" u="sng" dirty="0">
              <a:latin typeface="Arial" panose="020B0604020202020204" pitchFamily="34" charset="0"/>
              <a:cs typeface="Arial" panose="020B0604020202020204" pitchFamily="34" charset="0"/>
            </a:rPr>
            <a:t>Pleasers</a:t>
          </a:r>
        </a:p>
        <a:p>
          <a:r>
            <a:rPr lang="en-US" sz="2800" b="0" dirty="0">
              <a:latin typeface="Arial" panose="020B0604020202020204" pitchFamily="34" charset="0"/>
              <a:cs typeface="Arial" panose="020B0604020202020204" pitchFamily="34" charset="0"/>
            </a:rPr>
            <a:t>They do everything to get the love and attention </a:t>
          </a:r>
          <a:endParaRPr lang="en-ZM" sz="2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14C1A4-4E6A-445A-A8FF-0026C19B335F}" type="parTrans" cxnId="{AD057D90-ADC8-4314-804E-5D8B38EAEAD0}">
      <dgm:prSet/>
      <dgm:spPr/>
      <dgm:t>
        <a:bodyPr/>
        <a:lstStyle/>
        <a:p>
          <a:endParaRPr lang="en-ZM"/>
        </a:p>
      </dgm:t>
    </dgm:pt>
    <dgm:pt modelId="{981D320F-5BD5-4010-901F-04326627960D}" type="sibTrans" cxnId="{AD057D90-ADC8-4314-804E-5D8B38EAEAD0}">
      <dgm:prSet/>
      <dgm:spPr/>
      <dgm:t>
        <a:bodyPr/>
        <a:lstStyle/>
        <a:p>
          <a:endParaRPr lang="en-ZM"/>
        </a:p>
      </dgm:t>
    </dgm:pt>
    <dgm:pt modelId="{CF9E9734-BFCA-4849-81D9-D2516FBE618D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800" b="1" u="sng" dirty="0">
              <a:latin typeface="Arial" panose="020B0604020202020204" pitchFamily="34" charset="0"/>
              <a:cs typeface="Arial" panose="020B0604020202020204" pitchFamily="34" charset="0"/>
            </a:rPr>
            <a:t>Disappointers</a:t>
          </a:r>
        </a:p>
        <a:p>
          <a:r>
            <a:rPr lang="en-US" sz="2800" b="0" dirty="0">
              <a:latin typeface="Arial" panose="020B0604020202020204" pitchFamily="34" charset="0"/>
              <a:cs typeface="Arial" panose="020B0604020202020204" pitchFamily="34" charset="0"/>
            </a:rPr>
            <a:t>Non-achievers who never live up to expectations</a:t>
          </a:r>
          <a:endParaRPr lang="en-ZM" sz="2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397875-D8E1-403D-8A5A-0D7AF454C5F8}" type="parTrans" cxnId="{070AA9AD-FD85-4554-B4B1-7D19FBCC617F}">
      <dgm:prSet/>
      <dgm:spPr/>
      <dgm:t>
        <a:bodyPr/>
        <a:lstStyle/>
        <a:p>
          <a:endParaRPr lang="en-ZM"/>
        </a:p>
      </dgm:t>
    </dgm:pt>
    <dgm:pt modelId="{19032154-03F3-4310-81BF-7C105B0AA1D8}" type="sibTrans" cxnId="{070AA9AD-FD85-4554-B4B1-7D19FBCC617F}">
      <dgm:prSet/>
      <dgm:spPr/>
      <dgm:t>
        <a:bodyPr/>
        <a:lstStyle/>
        <a:p>
          <a:endParaRPr lang="en-ZM"/>
        </a:p>
      </dgm:t>
    </dgm:pt>
    <dgm:pt modelId="{8B9410B6-E70B-4CB5-8FE6-4ECF703A7355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800" b="1" u="sng" dirty="0">
              <a:latin typeface="Arial" panose="020B0604020202020204" pitchFamily="34" charset="0"/>
              <a:cs typeface="Arial" panose="020B0604020202020204" pitchFamily="34" charset="0"/>
            </a:rPr>
            <a:t>Rejecters</a:t>
          </a:r>
        </a:p>
        <a:p>
          <a:r>
            <a:rPr lang="en-US" sz="2800" b="0" u="none" dirty="0">
              <a:latin typeface="Arial" panose="020B0604020202020204" pitchFamily="34" charset="0"/>
              <a:cs typeface="Arial" panose="020B0604020202020204" pitchFamily="34" charset="0"/>
            </a:rPr>
            <a:t>Refuse their parents’ expectations and directives</a:t>
          </a:r>
          <a:endParaRPr lang="en-ZM" sz="2800" b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61C607-4FCA-4847-BB98-F3E8A3D4B59B}" type="parTrans" cxnId="{74CB5A4C-62E1-4825-9DB0-A91A420D7AB4}">
      <dgm:prSet/>
      <dgm:spPr/>
      <dgm:t>
        <a:bodyPr/>
        <a:lstStyle/>
        <a:p>
          <a:endParaRPr lang="en-ZM"/>
        </a:p>
      </dgm:t>
    </dgm:pt>
    <dgm:pt modelId="{3B3F017F-C24D-4E91-BB5F-4E5E77CF6216}" type="sibTrans" cxnId="{74CB5A4C-62E1-4825-9DB0-A91A420D7AB4}">
      <dgm:prSet/>
      <dgm:spPr/>
      <dgm:t>
        <a:bodyPr/>
        <a:lstStyle/>
        <a:p>
          <a:endParaRPr lang="en-ZM"/>
        </a:p>
      </dgm:t>
    </dgm:pt>
    <dgm:pt modelId="{AE38E27F-D25B-4B66-BF20-242E5C34E188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Frustraters</a:t>
          </a:r>
        </a:p>
        <a:p>
          <a:r>
            <a:rPr lang="en-US" sz="2800" b="0" dirty="0">
              <a:latin typeface="Arial" panose="020B0604020202020204" pitchFamily="34" charset="0"/>
              <a:cs typeface="Arial" panose="020B0604020202020204" pitchFamily="34" charset="0"/>
            </a:rPr>
            <a:t>Cause tremendous frustration to their parents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ZM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19A90A-14B6-4613-A4F5-863509DB6D14}" type="parTrans" cxnId="{EFEAC3C0-9E26-4259-934B-C1BAEAF3B87A}">
      <dgm:prSet/>
      <dgm:spPr/>
      <dgm:t>
        <a:bodyPr/>
        <a:lstStyle/>
        <a:p>
          <a:endParaRPr lang="en-ZM"/>
        </a:p>
      </dgm:t>
    </dgm:pt>
    <dgm:pt modelId="{7223BE30-86D2-423C-8C54-4611E042FB8B}" type="sibTrans" cxnId="{EFEAC3C0-9E26-4259-934B-C1BAEAF3B87A}">
      <dgm:prSet/>
      <dgm:spPr/>
      <dgm:t>
        <a:bodyPr/>
        <a:lstStyle/>
        <a:p>
          <a:endParaRPr lang="en-ZM"/>
        </a:p>
      </dgm:t>
    </dgm:pt>
    <dgm:pt modelId="{70CCFEB8-B619-483F-8D6B-D15513B166A6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Reactors</a:t>
          </a:r>
        </a:p>
        <a:p>
          <a:r>
            <a:rPr lang="en-US" sz="2800" b="0" dirty="0">
              <a:latin typeface="Arial" panose="020B0604020202020204" pitchFamily="34" charset="0"/>
              <a:cs typeface="Arial" panose="020B0604020202020204" pitchFamily="34" charset="0"/>
            </a:rPr>
            <a:t>Do the exact opposite of whatever their parents want them to do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ZM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394F87-E491-47AD-92ED-454BA4B581CE}" type="sibTrans" cxnId="{DF318144-023E-466A-808B-A693E84AD033}">
      <dgm:prSet/>
      <dgm:spPr/>
      <dgm:t>
        <a:bodyPr/>
        <a:lstStyle/>
        <a:p>
          <a:endParaRPr lang="en-ZM"/>
        </a:p>
      </dgm:t>
    </dgm:pt>
    <dgm:pt modelId="{8DAFA292-421D-46C2-ABA4-476850291085}" type="parTrans" cxnId="{DF318144-023E-466A-808B-A693E84AD033}">
      <dgm:prSet/>
      <dgm:spPr/>
      <dgm:t>
        <a:bodyPr/>
        <a:lstStyle/>
        <a:p>
          <a:endParaRPr lang="en-ZM"/>
        </a:p>
      </dgm:t>
    </dgm:pt>
    <dgm:pt modelId="{3EB2FC1E-0455-4877-A6C9-EBBCE337CD8E}" type="pres">
      <dgm:prSet presAssocID="{BB0D089D-A327-422E-B159-C8438452BA1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59E6D98-DD60-495C-B422-B364AC437D11}" type="pres">
      <dgm:prSet presAssocID="{56EE692A-0B6A-4399-A57F-DB962A8ECE32}" presName="hierRoot1" presStyleCnt="0">
        <dgm:presLayoutVars>
          <dgm:hierBranch val="init"/>
        </dgm:presLayoutVars>
      </dgm:prSet>
      <dgm:spPr/>
    </dgm:pt>
    <dgm:pt modelId="{8C298167-D440-48F5-8253-CC86FD61F462}" type="pres">
      <dgm:prSet presAssocID="{56EE692A-0B6A-4399-A57F-DB962A8ECE32}" presName="rootComposite1" presStyleCnt="0"/>
      <dgm:spPr/>
    </dgm:pt>
    <dgm:pt modelId="{FBDACA79-FA6C-4283-8F5F-65AFFDFA2B49}" type="pres">
      <dgm:prSet presAssocID="{56EE692A-0B6A-4399-A57F-DB962A8ECE32}" presName="rootText1" presStyleLbl="node0" presStyleIdx="0" presStyleCnt="3" custScaleX="247874" custScaleY="237456">
        <dgm:presLayoutVars>
          <dgm:chPref val="3"/>
        </dgm:presLayoutVars>
      </dgm:prSet>
      <dgm:spPr/>
    </dgm:pt>
    <dgm:pt modelId="{DA706D91-6E0C-41E9-AB99-A51635AA59CB}" type="pres">
      <dgm:prSet presAssocID="{56EE692A-0B6A-4399-A57F-DB962A8ECE32}" presName="rootConnector1" presStyleLbl="node1" presStyleIdx="0" presStyleCnt="0"/>
      <dgm:spPr/>
    </dgm:pt>
    <dgm:pt modelId="{3541FB0C-4FA7-4FE0-9581-1077F2E7E03E}" type="pres">
      <dgm:prSet presAssocID="{56EE692A-0B6A-4399-A57F-DB962A8ECE32}" presName="hierChild2" presStyleCnt="0"/>
      <dgm:spPr/>
    </dgm:pt>
    <dgm:pt modelId="{D07ECC1C-C103-4856-B410-D80984267492}" type="pres">
      <dgm:prSet presAssocID="{56EE692A-0B6A-4399-A57F-DB962A8ECE32}" presName="hierChild3" presStyleCnt="0"/>
      <dgm:spPr/>
    </dgm:pt>
    <dgm:pt modelId="{65FC950E-374A-47E8-BAF6-2CFC796BA495}" type="pres">
      <dgm:prSet presAssocID="{CF9E9734-BFCA-4849-81D9-D2516FBE618D}" presName="hierRoot1" presStyleCnt="0">
        <dgm:presLayoutVars>
          <dgm:hierBranch val="init"/>
        </dgm:presLayoutVars>
      </dgm:prSet>
      <dgm:spPr/>
    </dgm:pt>
    <dgm:pt modelId="{131EDE4E-33B2-4AB2-88F9-31CC0533674F}" type="pres">
      <dgm:prSet presAssocID="{CF9E9734-BFCA-4849-81D9-D2516FBE618D}" presName="rootComposite1" presStyleCnt="0"/>
      <dgm:spPr/>
    </dgm:pt>
    <dgm:pt modelId="{F284C63F-91AC-4EC5-BF74-3CBFF7BA2484}" type="pres">
      <dgm:prSet presAssocID="{CF9E9734-BFCA-4849-81D9-D2516FBE618D}" presName="rootText1" presStyleLbl="node0" presStyleIdx="1" presStyleCnt="3" custScaleX="254406" custScaleY="235905" custLinFactNeighborX="40713" custLinFactNeighborY="-30213">
        <dgm:presLayoutVars>
          <dgm:chPref val="3"/>
        </dgm:presLayoutVars>
      </dgm:prSet>
      <dgm:spPr/>
    </dgm:pt>
    <dgm:pt modelId="{E71F4343-D113-4322-9681-6C9D430648FC}" type="pres">
      <dgm:prSet presAssocID="{CF9E9734-BFCA-4849-81D9-D2516FBE618D}" presName="rootConnector1" presStyleLbl="node1" presStyleIdx="0" presStyleCnt="0"/>
      <dgm:spPr/>
    </dgm:pt>
    <dgm:pt modelId="{E1259D34-603F-4CCA-A6AE-43CE12F55E69}" type="pres">
      <dgm:prSet presAssocID="{CF9E9734-BFCA-4849-81D9-D2516FBE618D}" presName="hierChild2" presStyleCnt="0"/>
      <dgm:spPr/>
    </dgm:pt>
    <dgm:pt modelId="{83C833C6-8F4E-498B-91FE-E5A2D1DF4F5E}" type="pres">
      <dgm:prSet presAssocID="{1F61C607-4FCA-4847-BB98-F3E8A3D4B59B}" presName="Name37" presStyleLbl="parChTrans1D2" presStyleIdx="0" presStyleCnt="2"/>
      <dgm:spPr/>
    </dgm:pt>
    <dgm:pt modelId="{105A5ABB-A2E2-4F04-B751-70053AFDD20A}" type="pres">
      <dgm:prSet presAssocID="{8B9410B6-E70B-4CB5-8FE6-4ECF703A7355}" presName="hierRoot2" presStyleCnt="0">
        <dgm:presLayoutVars>
          <dgm:hierBranch val="init"/>
        </dgm:presLayoutVars>
      </dgm:prSet>
      <dgm:spPr/>
    </dgm:pt>
    <dgm:pt modelId="{13141F1B-44B4-4867-A6E9-741381563AAF}" type="pres">
      <dgm:prSet presAssocID="{8B9410B6-E70B-4CB5-8FE6-4ECF703A7355}" presName="rootComposite" presStyleCnt="0"/>
      <dgm:spPr/>
    </dgm:pt>
    <dgm:pt modelId="{343E36A1-1723-419E-83F7-FAD60DEB0FA6}" type="pres">
      <dgm:prSet presAssocID="{8B9410B6-E70B-4CB5-8FE6-4ECF703A7355}" presName="rootText" presStyleLbl="node2" presStyleIdx="0" presStyleCnt="2" custScaleX="261377" custScaleY="259924" custLinFactNeighborX="-54931" custLinFactNeighborY="56837">
        <dgm:presLayoutVars>
          <dgm:chPref val="3"/>
        </dgm:presLayoutVars>
      </dgm:prSet>
      <dgm:spPr/>
    </dgm:pt>
    <dgm:pt modelId="{23AC6C4E-EE32-45E8-8B76-672E5B7B9F0C}" type="pres">
      <dgm:prSet presAssocID="{8B9410B6-E70B-4CB5-8FE6-4ECF703A7355}" presName="rootConnector" presStyleLbl="node2" presStyleIdx="0" presStyleCnt="2"/>
      <dgm:spPr/>
    </dgm:pt>
    <dgm:pt modelId="{13828FC4-5067-46CA-9907-D3FAF1534241}" type="pres">
      <dgm:prSet presAssocID="{8B9410B6-E70B-4CB5-8FE6-4ECF703A7355}" presName="hierChild4" presStyleCnt="0"/>
      <dgm:spPr/>
    </dgm:pt>
    <dgm:pt modelId="{9239B18A-F384-4FAB-AC65-EAC9DE1440BC}" type="pres">
      <dgm:prSet presAssocID="{8B9410B6-E70B-4CB5-8FE6-4ECF703A7355}" presName="hierChild5" presStyleCnt="0"/>
      <dgm:spPr/>
    </dgm:pt>
    <dgm:pt modelId="{2A6D6A21-6994-4762-AC0B-FA494AB80E79}" type="pres">
      <dgm:prSet presAssocID="{CF9E9734-BFCA-4849-81D9-D2516FBE618D}" presName="hierChild3" presStyleCnt="0"/>
      <dgm:spPr/>
    </dgm:pt>
    <dgm:pt modelId="{22EA2786-03D6-4B29-9415-F3CE2DABC96A}" type="pres">
      <dgm:prSet presAssocID="{70CCFEB8-B619-483F-8D6B-D15513B166A6}" presName="hierRoot1" presStyleCnt="0">
        <dgm:presLayoutVars>
          <dgm:hierBranch val="init"/>
        </dgm:presLayoutVars>
      </dgm:prSet>
      <dgm:spPr/>
    </dgm:pt>
    <dgm:pt modelId="{740A3CA7-FB04-4B17-857B-D93C91B04046}" type="pres">
      <dgm:prSet presAssocID="{70CCFEB8-B619-483F-8D6B-D15513B166A6}" presName="rootComposite1" presStyleCnt="0"/>
      <dgm:spPr/>
    </dgm:pt>
    <dgm:pt modelId="{9241AA42-DFCF-4D7A-9184-628D2BFC8A35}" type="pres">
      <dgm:prSet presAssocID="{70CCFEB8-B619-483F-8D6B-D15513B166A6}" presName="rootText1" presStyleLbl="node0" presStyleIdx="2" presStyleCnt="3" custScaleX="174195" custScaleY="336860">
        <dgm:presLayoutVars>
          <dgm:chPref val="3"/>
        </dgm:presLayoutVars>
      </dgm:prSet>
      <dgm:spPr/>
    </dgm:pt>
    <dgm:pt modelId="{6EDE1B0C-6E8B-4A88-B750-6EE2CB954362}" type="pres">
      <dgm:prSet presAssocID="{70CCFEB8-B619-483F-8D6B-D15513B166A6}" presName="rootConnector1" presStyleLbl="node1" presStyleIdx="0" presStyleCnt="0"/>
      <dgm:spPr/>
    </dgm:pt>
    <dgm:pt modelId="{4D5578DE-EEA2-4444-9CB2-0B1606F9F72B}" type="pres">
      <dgm:prSet presAssocID="{70CCFEB8-B619-483F-8D6B-D15513B166A6}" presName="hierChild2" presStyleCnt="0"/>
      <dgm:spPr/>
    </dgm:pt>
    <dgm:pt modelId="{F8A7BD8E-6D62-4C18-A004-AF6805BA0A8A}" type="pres">
      <dgm:prSet presAssocID="{8319A90A-14B6-4613-A4F5-863509DB6D14}" presName="Name37" presStyleLbl="parChTrans1D2" presStyleIdx="1" presStyleCnt="2"/>
      <dgm:spPr/>
    </dgm:pt>
    <dgm:pt modelId="{7674F2DE-44A7-4DC1-9F9A-0C39F812DA21}" type="pres">
      <dgm:prSet presAssocID="{AE38E27F-D25B-4B66-BF20-242E5C34E188}" presName="hierRoot2" presStyleCnt="0">
        <dgm:presLayoutVars>
          <dgm:hierBranch val="init"/>
        </dgm:presLayoutVars>
      </dgm:prSet>
      <dgm:spPr/>
    </dgm:pt>
    <dgm:pt modelId="{07AB943A-32F0-4799-BAA7-0B7179344CA6}" type="pres">
      <dgm:prSet presAssocID="{AE38E27F-D25B-4B66-BF20-242E5C34E188}" presName="rootComposite" presStyleCnt="0"/>
      <dgm:spPr/>
    </dgm:pt>
    <dgm:pt modelId="{0D4D79C6-F8D5-4CD2-875F-ED1C07F60393}" type="pres">
      <dgm:prSet presAssocID="{AE38E27F-D25B-4B66-BF20-242E5C34E188}" presName="rootText" presStyleLbl="node2" presStyleIdx="1" presStyleCnt="2" custScaleX="202771" custScaleY="339504" custLinFactNeighborX="13614" custLinFactNeighborY="73413">
        <dgm:presLayoutVars>
          <dgm:chPref val="3"/>
        </dgm:presLayoutVars>
      </dgm:prSet>
      <dgm:spPr/>
    </dgm:pt>
    <dgm:pt modelId="{2A51285B-DB63-412B-B40F-D02EEFD2B8C3}" type="pres">
      <dgm:prSet presAssocID="{AE38E27F-D25B-4B66-BF20-242E5C34E188}" presName="rootConnector" presStyleLbl="node2" presStyleIdx="1" presStyleCnt="2"/>
      <dgm:spPr/>
    </dgm:pt>
    <dgm:pt modelId="{D2EA7595-4DBB-486F-89E9-E39BC72A6113}" type="pres">
      <dgm:prSet presAssocID="{AE38E27F-D25B-4B66-BF20-242E5C34E188}" presName="hierChild4" presStyleCnt="0"/>
      <dgm:spPr/>
    </dgm:pt>
    <dgm:pt modelId="{EB29E987-46BB-4777-818A-57F7E20A9FD4}" type="pres">
      <dgm:prSet presAssocID="{AE38E27F-D25B-4B66-BF20-242E5C34E188}" presName="hierChild5" presStyleCnt="0"/>
      <dgm:spPr/>
    </dgm:pt>
    <dgm:pt modelId="{A26F76D5-F8AB-45AF-BE69-D28E86FD4236}" type="pres">
      <dgm:prSet presAssocID="{70CCFEB8-B619-483F-8D6B-D15513B166A6}" presName="hierChild3" presStyleCnt="0"/>
      <dgm:spPr/>
    </dgm:pt>
  </dgm:ptLst>
  <dgm:cxnLst>
    <dgm:cxn modelId="{7E0CC811-9FAA-4F24-8304-4A8CB486B43F}" type="presOf" srcId="{AE38E27F-D25B-4B66-BF20-242E5C34E188}" destId="{0D4D79C6-F8D5-4CD2-875F-ED1C07F60393}" srcOrd="0" destOrd="0" presId="urn:microsoft.com/office/officeart/2005/8/layout/orgChart1"/>
    <dgm:cxn modelId="{F4FC1A13-EE79-497E-83D2-87C4C39150F4}" type="presOf" srcId="{BB0D089D-A327-422E-B159-C8438452BA1F}" destId="{3EB2FC1E-0455-4877-A6C9-EBBCE337CD8E}" srcOrd="0" destOrd="0" presId="urn:microsoft.com/office/officeart/2005/8/layout/orgChart1"/>
    <dgm:cxn modelId="{0D70F634-7C32-4974-AFDD-3D10A6D91A95}" type="presOf" srcId="{CF9E9734-BFCA-4849-81D9-D2516FBE618D}" destId="{F284C63F-91AC-4EC5-BF74-3CBFF7BA2484}" srcOrd="0" destOrd="0" presId="urn:microsoft.com/office/officeart/2005/8/layout/orgChart1"/>
    <dgm:cxn modelId="{7E015D36-1BCB-4E34-AB9C-33A420F16B9F}" type="presOf" srcId="{8B9410B6-E70B-4CB5-8FE6-4ECF703A7355}" destId="{23AC6C4E-EE32-45E8-8B76-672E5B7B9F0C}" srcOrd="1" destOrd="0" presId="urn:microsoft.com/office/officeart/2005/8/layout/orgChart1"/>
    <dgm:cxn modelId="{6CCCD638-FFC6-4043-B60D-E3EB1A60B9F4}" type="presOf" srcId="{CF9E9734-BFCA-4849-81D9-D2516FBE618D}" destId="{E71F4343-D113-4322-9681-6C9D430648FC}" srcOrd="1" destOrd="0" presId="urn:microsoft.com/office/officeart/2005/8/layout/orgChart1"/>
    <dgm:cxn modelId="{1AED7243-1663-4658-AC29-09028D8206D1}" type="presOf" srcId="{8B9410B6-E70B-4CB5-8FE6-4ECF703A7355}" destId="{343E36A1-1723-419E-83F7-FAD60DEB0FA6}" srcOrd="0" destOrd="0" presId="urn:microsoft.com/office/officeart/2005/8/layout/orgChart1"/>
    <dgm:cxn modelId="{DF318144-023E-466A-808B-A693E84AD033}" srcId="{BB0D089D-A327-422E-B159-C8438452BA1F}" destId="{70CCFEB8-B619-483F-8D6B-D15513B166A6}" srcOrd="2" destOrd="0" parTransId="{8DAFA292-421D-46C2-ABA4-476850291085}" sibTransId="{3B394F87-E491-47AD-92ED-454BA4B581CE}"/>
    <dgm:cxn modelId="{74CB5A4C-62E1-4825-9DB0-A91A420D7AB4}" srcId="{CF9E9734-BFCA-4849-81D9-D2516FBE618D}" destId="{8B9410B6-E70B-4CB5-8FE6-4ECF703A7355}" srcOrd="0" destOrd="0" parTransId="{1F61C607-4FCA-4847-BB98-F3E8A3D4B59B}" sibTransId="{3B3F017F-C24D-4E91-BB5F-4E5E77CF6216}"/>
    <dgm:cxn modelId="{FB8D776D-001B-4907-8020-D352342358E9}" type="presOf" srcId="{56EE692A-0B6A-4399-A57F-DB962A8ECE32}" destId="{DA706D91-6E0C-41E9-AB99-A51635AA59CB}" srcOrd="1" destOrd="0" presId="urn:microsoft.com/office/officeart/2005/8/layout/orgChart1"/>
    <dgm:cxn modelId="{81AA226F-BF91-4098-8BA5-832BC1B71079}" type="presOf" srcId="{70CCFEB8-B619-483F-8D6B-D15513B166A6}" destId="{9241AA42-DFCF-4D7A-9184-628D2BFC8A35}" srcOrd="0" destOrd="0" presId="urn:microsoft.com/office/officeart/2005/8/layout/orgChart1"/>
    <dgm:cxn modelId="{48011C7A-7FAB-4E43-9337-AF96CE14BE43}" type="presOf" srcId="{56EE692A-0B6A-4399-A57F-DB962A8ECE32}" destId="{FBDACA79-FA6C-4283-8F5F-65AFFDFA2B49}" srcOrd="0" destOrd="0" presId="urn:microsoft.com/office/officeart/2005/8/layout/orgChart1"/>
    <dgm:cxn modelId="{AD057D90-ADC8-4314-804E-5D8B38EAEAD0}" srcId="{BB0D089D-A327-422E-B159-C8438452BA1F}" destId="{56EE692A-0B6A-4399-A57F-DB962A8ECE32}" srcOrd="0" destOrd="0" parTransId="{2614C1A4-4E6A-445A-A8FF-0026C19B335F}" sibTransId="{981D320F-5BD5-4010-901F-04326627960D}"/>
    <dgm:cxn modelId="{142C329E-C4D3-4B06-81A6-D98799BD1785}" type="presOf" srcId="{70CCFEB8-B619-483F-8D6B-D15513B166A6}" destId="{6EDE1B0C-6E8B-4A88-B750-6EE2CB954362}" srcOrd="1" destOrd="0" presId="urn:microsoft.com/office/officeart/2005/8/layout/orgChart1"/>
    <dgm:cxn modelId="{070AA9AD-FD85-4554-B4B1-7D19FBCC617F}" srcId="{BB0D089D-A327-422E-B159-C8438452BA1F}" destId="{CF9E9734-BFCA-4849-81D9-D2516FBE618D}" srcOrd="1" destOrd="0" parTransId="{C5397875-D8E1-403D-8A5A-0D7AF454C5F8}" sibTransId="{19032154-03F3-4310-81BF-7C105B0AA1D8}"/>
    <dgm:cxn modelId="{7E54EDBA-3D83-46BE-BF6B-4BB80BCD3FA7}" type="presOf" srcId="{AE38E27F-D25B-4B66-BF20-242E5C34E188}" destId="{2A51285B-DB63-412B-B40F-D02EEFD2B8C3}" srcOrd="1" destOrd="0" presId="urn:microsoft.com/office/officeart/2005/8/layout/orgChart1"/>
    <dgm:cxn modelId="{EFEAC3C0-9E26-4259-934B-C1BAEAF3B87A}" srcId="{70CCFEB8-B619-483F-8D6B-D15513B166A6}" destId="{AE38E27F-D25B-4B66-BF20-242E5C34E188}" srcOrd="0" destOrd="0" parTransId="{8319A90A-14B6-4613-A4F5-863509DB6D14}" sibTransId="{7223BE30-86D2-423C-8C54-4611E042FB8B}"/>
    <dgm:cxn modelId="{4CB5F7E3-E992-41CC-B2B2-07D8C7C077A5}" type="presOf" srcId="{1F61C607-4FCA-4847-BB98-F3E8A3D4B59B}" destId="{83C833C6-8F4E-498B-91FE-E5A2D1DF4F5E}" srcOrd="0" destOrd="0" presId="urn:microsoft.com/office/officeart/2005/8/layout/orgChart1"/>
    <dgm:cxn modelId="{5F1C69F5-343F-4609-833A-117596663DD4}" type="presOf" srcId="{8319A90A-14B6-4613-A4F5-863509DB6D14}" destId="{F8A7BD8E-6D62-4C18-A004-AF6805BA0A8A}" srcOrd="0" destOrd="0" presId="urn:microsoft.com/office/officeart/2005/8/layout/orgChart1"/>
    <dgm:cxn modelId="{A9F809D1-5EFB-49A1-A0B1-996C08D7E4A9}" type="presParOf" srcId="{3EB2FC1E-0455-4877-A6C9-EBBCE337CD8E}" destId="{659E6D98-DD60-495C-B422-B364AC437D11}" srcOrd="0" destOrd="0" presId="urn:microsoft.com/office/officeart/2005/8/layout/orgChart1"/>
    <dgm:cxn modelId="{D9E138B7-C56B-421B-A6E3-E7A36D9DEA6A}" type="presParOf" srcId="{659E6D98-DD60-495C-B422-B364AC437D11}" destId="{8C298167-D440-48F5-8253-CC86FD61F462}" srcOrd="0" destOrd="0" presId="urn:microsoft.com/office/officeart/2005/8/layout/orgChart1"/>
    <dgm:cxn modelId="{408075A6-A045-4BFC-8897-C1C9F503CF8E}" type="presParOf" srcId="{8C298167-D440-48F5-8253-CC86FD61F462}" destId="{FBDACA79-FA6C-4283-8F5F-65AFFDFA2B49}" srcOrd="0" destOrd="0" presId="urn:microsoft.com/office/officeart/2005/8/layout/orgChart1"/>
    <dgm:cxn modelId="{897E4CD4-30C7-4219-9133-B8BB9F857EF9}" type="presParOf" srcId="{8C298167-D440-48F5-8253-CC86FD61F462}" destId="{DA706D91-6E0C-41E9-AB99-A51635AA59CB}" srcOrd="1" destOrd="0" presId="urn:microsoft.com/office/officeart/2005/8/layout/orgChart1"/>
    <dgm:cxn modelId="{9A022ED0-145A-4E24-AA61-F9305DE947AE}" type="presParOf" srcId="{659E6D98-DD60-495C-B422-B364AC437D11}" destId="{3541FB0C-4FA7-4FE0-9581-1077F2E7E03E}" srcOrd="1" destOrd="0" presId="urn:microsoft.com/office/officeart/2005/8/layout/orgChart1"/>
    <dgm:cxn modelId="{96212429-5D69-4ED4-97A1-F4DEA79B6D05}" type="presParOf" srcId="{659E6D98-DD60-495C-B422-B364AC437D11}" destId="{D07ECC1C-C103-4856-B410-D80984267492}" srcOrd="2" destOrd="0" presId="urn:microsoft.com/office/officeart/2005/8/layout/orgChart1"/>
    <dgm:cxn modelId="{B20BF9DE-DB06-45B0-88DF-48CF3FA5FD03}" type="presParOf" srcId="{3EB2FC1E-0455-4877-A6C9-EBBCE337CD8E}" destId="{65FC950E-374A-47E8-BAF6-2CFC796BA495}" srcOrd="1" destOrd="0" presId="urn:microsoft.com/office/officeart/2005/8/layout/orgChart1"/>
    <dgm:cxn modelId="{EA3AA1E4-DF80-4E02-966F-2D4D29BFF6A6}" type="presParOf" srcId="{65FC950E-374A-47E8-BAF6-2CFC796BA495}" destId="{131EDE4E-33B2-4AB2-88F9-31CC0533674F}" srcOrd="0" destOrd="0" presId="urn:microsoft.com/office/officeart/2005/8/layout/orgChart1"/>
    <dgm:cxn modelId="{267933E8-BC64-46A1-B7F8-57FC4BA9DEB9}" type="presParOf" srcId="{131EDE4E-33B2-4AB2-88F9-31CC0533674F}" destId="{F284C63F-91AC-4EC5-BF74-3CBFF7BA2484}" srcOrd="0" destOrd="0" presId="urn:microsoft.com/office/officeart/2005/8/layout/orgChart1"/>
    <dgm:cxn modelId="{CE71EE95-EE87-4490-B122-65307E695F3A}" type="presParOf" srcId="{131EDE4E-33B2-4AB2-88F9-31CC0533674F}" destId="{E71F4343-D113-4322-9681-6C9D430648FC}" srcOrd="1" destOrd="0" presId="urn:microsoft.com/office/officeart/2005/8/layout/orgChart1"/>
    <dgm:cxn modelId="{C79214BD-DCBE-4661-8BE1-89B01F426FD6}" type="presParOf" srcId="{65FC950E-374A-47E8-BAF6-2CFC796BA495}" destId="{E1259D34-603F-4CCA-A6AE-43CE12F55E69}" srcOrd="1" destOrd="0" presId="urn:microsoft.com/office/officeart/2005/8/layout/orgChart1"/>
    <dgm:cxn modelId="{2F84692E-043E-46D6-ABA9-2338F08BAA8D}" type="presParOf" srcId="{E1259D34-603F-4CCA-A6AE-43CE12F55E69}" destId="{83C833C6-8F4E-498B-91FE-E5A2D1DF4F5E}" srcOrd="0" destOrd="0" presId="urn:microsoft.com/office/officeart/2005/8/layout/orgChart1"/>
    <dgm:cxn modelId="{6C5E7265-68EE-420B-BA2A-4FD8B664E21B}" type="presParOf" srcId="{E1259D34-603F-4CCA-A6AE-43CE12F55E69}" destId="{105A5ABB-A2E2-4F04-B751-70053AFDD20A}" srcOrd="1" destOrd="0" presId="urn:microsoft.com/office/officeart/2005/8/layout/orgChart1"/>
    <dgm:cxn modelId="{67111ACA-7701-4F84-BE1F-D65B4D431653}" type="presParOf" srcId="{105A5ABB-A2E2-4F04-B751-70053AFDD20A}" destId="{13141F1B-44B4-4867-A6E9-741381563AAF}" srcOrd="0" destOrd="0" presId="urn:microsoft.com/office/officeart/2005/8/layout/orgChart1"/>
    <dgm:cxn modelId="{89CC2CF0-4EF7-4F1A-B876-14AC181BBD75}" type="presParOf" srcId="{13141F1B-44B4-4867-A6E9-741381563AAF}" destId="{343E36A1-1723-419E-83F7-FAD60DEB0FA6}" srcOrd="0" destOrd="0" presId="urn:microsoft.com/office/officeart/2005/8/layout/orgChart1"/>
    <dgm:cxn modelId="{81BF934F-A24F-4437-86AD-71999D9A32BD}" type="presParOf" srcId="{13141F1B-44B4-4867-A6E9-741381563AAF}" destId="{23AC6C4E-EE32-45E8-8B76-672E5B7B9F0C}" srcOrd="1" destOrd="0" presId="urn:microsoft.com/office/officeart/2005/8/layout/orgChart1"/>
    <dgm:cxn modelId="{4991BCFE-8EB4-4AD0-B1EB-99CA99F57DA5}" type="presParOf" srcId="{105A5ABB-A2E2-4F04-B751-70053AFDD20A}" destId="{13828FC4-5067-46CA-9907-D3FAF1534241}" srcOrd="1" destOrd="0" presId="urn:microsoft.com/office/officeart/2005/8/layout/orgChart1"/>
    <dgm:cxn modelId="{933F6E1D-7A30-4094-9AA4-4F2652252D08}" type="presParOf" srcId="{105A5ABB-A2E2-4F04-B751-70053AFDD20A}" destId="{9239B18A-F384-4FAB-AC65-EAC9DE1440BC}" srcOrd="2" destOrd="0" presId="urn:microsoft.com/office/officeart/2005/8/layout/orgChart1"/>
    <dgm:cxn modelId="{AD57AFFC-80CC-436E-A811-419BF3075566}" type="presParOf" srcId="{65FC950E-374A-47E8-BAF6-2CFC796BA495}" destId="{2A6D6A21-6994-4762-AC0B-FA494AB80E79}" srcOrd="2" destOrd="0" presId="urn:microsoft.com/office/officeart/2005/8/layout/orgChart1"/>
    <dgm:cxn modelId="{3D557A7E-0353-46E2-BD69-C63C2A116651}" type="presParOf" srcId="{3EB2FC1E-0455-4877-A6C9-EBBCE337CD8E}" destId="{22EA2786-03D6-4B29-9415-F3CE2DABC96A}" srcOrd="2" destOrd="0" presId="urn:microsoft.com/office/officeart/2005/8/layout/orgChart1"/>
    <dgm:cxn modelId="{EE88CDC9-6D19-4430-82F5-198F5B6879ED}" type="presParOf" srcId="{22EA2786-03D6-4B29-9415-F3CE2DABC96A}" destId="{740A3CA7-FB04-4B17-857B-D93C91B04046}" srcOrd="0" destOrd="0" presId="urn:microsoft.com/office/officeart/2005/8/layout/orgChart1"/>
    <dgm:cxn modelId="{43E9F414-2F88-4079-9334-00771D7B3F43}" type="presParOf" srcId="{740A3CA7-FB04-4B17-857B-D93C91B04046}" destId="{9241AA42-DFCF-4D7A-9184-628D2BFC8A35}" srcOrd="0" destOrd="0" presId="urn:microsoft.com/office/officeart/2005/8/layout/orgChart1"/>
    <dgm:cxn modelId="{C078F0E3-BE81-4F74-9622-812E04409B52}" type="presParOf" srcId="{740A3CA7-FB04-4B17-857B-D93C91B04046}" destId="{6EDE1B0C-6E8B-4A88-B750-6EE2CB954362}" srcOrd="1" destOrd="0" presId="urn:microsoft.com/office/officeart/2005/8/layout/orgChart1"/>
    <dgm:cxn modelId="{B7EC6080-0DB3-4503-92AF-EFD83CC3061C}" type="presParOf" srcId="{22EA2786-03D6-4B29-9415-F3CE2DABC96A}" destId="{4D5578DE-EEA2-4444-9CB2-0B1606F9F72B}" srcOrd="1" destOrd="0" presId="urn:microsoft.com/office/officeart/2005/8/layout/orgChart1"/>
    <dgm:cxn modelId="{E520D170-CF86-409E-83BF-E8E6FB285001}" type="presParOf" srcId="{4D5578DE-EEA2-4444-9CB2-0B1606F9F72B}" destId="{F8A7BD8E-6D62-4C18-A004-AF6805BA0A8A}" srcOrd="0" destOrd="0" presId="urn:microsoft.com/office/officeart/2005/8/layout/orgChart1"/>
    <dgm:cxn modelId="{1EC8EC87-A20D-4921-83DA-5672F52FC7B0}" type="presParOf" srcId="{4D5578DE-EEA2-4444-9CB2-0B1606F9F72B}" destId="{7674F2DE-44A7-4DC1-9F9A-0C39F812DA21}" srcOrd="1" destOrd="0" presId="urn:microsoft.com/office/officeart/2005/8/layout/orgChart1"/>
    <dgm:cxn modelId="{EBB91DB0-857C-4C3F-87BE-DFA5D273675B}" type="presParOf" srcId="{7674F2DE-44A7-4DC1-9F9A-0C39F812DA21}" destId="{07AB943A-32F0-4799-BAA7-0B7179344CA6}" srcOrd="0" destOrd="0" presId="urn:microsoft.com/office/officeart/2005/8/layout/orgChart1"/>
    <dgm:cxn modelId="{B6F42F92-3411-4FAB-B47A-5A2CED9212EB}" type="presParOf" srcId="{07AB943A-32F0-4799-BAA7-0B7179344CA6}" destId="{0D4D79C6-F8D5-4CD2-875F-ED1C07F60393}" srcOrd="0" destOrd="0" presId="urn:microsoft.com/office/officeart/2005/8/layout/orgChart1"/>
    <dgm:cxn modelId="{EB2D0A48-2F02-4844-8B2F-68DAA15652C7}" type="presParOf" srcId="{07AB943A-32F0-4799-BAA7-0B7179344CA6}" destId="{2A51285B-DB63-412B-B40F-D02EEFD2B8C3}" srcOrd="1" destOrd="0" presId="urn:microsoft.com/office/officeart/2005/8/layout/orgChart1"/>
    <dgm:cxn modelId="{0F430AFD-A86A-43B7-955A-5A77744697C2}" type="presParOf" srcId="{7674F2DE-44A7-4DC1-9F9A-0C39F812DA21}" destId="{D2EA7595-4DBB-486F-89E9-E39BC72A6113}" srcOrd="1" destOrd="0" presId="urn:microsoft.com/office/officeart/2005/8/layout/orgChart1"/>
    <dgm:cxn modelId="{D6488113-74AE-4757-B252-E6A0711C5CA4}" type="presParOf" srcId="{7674F2DE-44A7-4DC1-9F9A-0C39F812DA21}" destId="{EB29E987-46BB-4777-818A-57F7E20A9FD4}" srcOrd="2" destOrd="0" presId="urn:microsoft.com/office/officeart/2005/8/layout/orgChart1"/>
    <dgm:cxn modelId="{D54C18BA-771C-483A-A387-6A235B4771D4}" type="presParOf" srcId="{22EA2786-03D6-4B29-9415-F3CE2DABC96A}" destId="{A26F76D5-F8AB-45AF-BE69-D28E86FD423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F6E366-E97A-42A6-AC5F-ABBE071D3720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M"/>
        </a:p>
      </dgm:t>
    </dgm:pt>
    <dgm:pt modelId="{F40D06E7-1EB8-4712-B680-7BEF6915BCAE}">
      <dgm:prSet phldrT="[Text]" custT="1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Depend on others for how they feel about themselves </a:t>
          </a:r>
          <a:endParaRPr lang="en-ZM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FB9073-BD26-477A-BA15-F64B27F94E24}" type="parTrans" cxnId="{306AEDA1-D3C9-41C2-B888-2C3C0C449410}">
      <dgm:prSet/>
      <dgm:spPr/>
      <dgm:t>
        <a:bodyPr/>
        <a:lstStyle/>
        <a:p>
          <a:endParaRPr lang="en-ZM"/>
        </a:p>
      </dgm:t>
    </dgm:pt>
    <dgm:pt modelId="{0B3BC9B4-938F-4507-B901-A9F2DF48F268}" type="sibTrans" cxnId="{306AEDA1-D3C9-41C2-B888-2C3C0C449410}">
      <dgm:prSet/>
      <dgm:spPr/>
      <dgm:t>
        <a:bodyPr/>
        <a:lstStyle/>
        <a:p>
          <a:endParaRPr lang="en-ZM"/>
        </a:p>
      </dgm:t>
    </dgm:pt>
    <dgm:pt modelId="{3C9F0F42-3399-4D2D-9F40-B4BA87B26D92}">
      <dgm:prSet phldrT="[Text]" custT="1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Depend on others to provide them with motivations to achieve  </a:t>
          </a:r>
          <a:endParaRPr lang="en-ZM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3E4ECA-2DB9-4B94-A972-B97A3A6FE49A}" type="parTrans" cxnId="{3DB856B9-F5BC-4E6C-B070-5C1893850135}">
      <dgm:prSet/>
      <dgm:spPr/>
      <dgm:t>
        <a:bodyPr/>
        <a:lstStyle/>
        <a:p>
          <a:endParaRPr lang="en-ZM"/>
        </a:p>
      </dgm:t>
    </dgm:pt>
    <dgm:pt modelId="{1D2B033E-A0AB-409C-9D1A-12BC9DF3F457}" type="sibTrans" cxnId="{3DB856B9-F5BC-4E6C-B070-5C1893850135}">
      <dgm:prSet/>
      <dgm:spPr/>
      <dgm:t>
        <a:bodyPr/>
        <a:lstStyle/>
        <a:p>
          <a:endParaRPr lang="en-ZM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C07C37-AD34-4B4A-A0FC-AE64956D6AAB}">
      <dgm:prSet phldrT="[Text]" custT="1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pPr algn="l"/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Depend on others for their happiness </a:t>
          </a:r>
          <a:endParaRPr lang="en-ZM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4F6CFD-685A-4B63-9AEA-20D224DF3C67}" type="parTrans" cxnId="{883B7F91-4706-411F-A380-D8B4564D049B}">
      <dgm:prSet/>
      <dgm:spPr/>
      <dgm:t>
        <a:bodyPr/>
        <a:lstStyle/>
        <a:p>
          <a:endParaRPr lang="en-ZM"/>
        </a:p>
      </dgm:t>
    </dgm:pt>
    <dgm:pt modelId="{4B7AC4AE-7E56-4585-BB2B-5D8F98DFF5A9}" type="sibTrans" cxnId="{883B7F91-4706-411F-A380-D8B4564D049B}">
      <dgm:prSet/>
      <dgm:spPr/>
      <dgm:t>
        <a:bodyPr/>
        <a:lstStyle/>
        <a:p>
          <a:endParaRPr lang="en-ZM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92CC16-B0A5-4548-904D-9C4AE131214B}">
      <dgm:prSet phldrT="[Text]" custT="1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Reinforced with inappropriate rewards and no limits regardless of their behaviour </a:t>
          </a:r>
          <a:endParaRPr lang="en-ZM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985813-7DEB-45D9-A92E-C98AE0831548}" type="parTrans" cxnId="{12F4ADE4-45C7-445A-A5FD-9FB3C2B5DE9E}">
      <dgm:prSet/>
      <dgm:spPr/>
      <dgm:t>
        <a:bodyPr/>
        <a:lstStyle/>
        <a:p>
          <a:endParaRPr lang="en-ZM"/>
        </a:p>
      </dgm:t>
    </dgm:pt>
    <dgm:pt modelId="{7F49079C-DFFB-4436-8FCF-100F5C9ACE35}" type="sibTrans" cxnId="{12F4ADE4-45C7-445A-A5FD-9FB3C2B5DE9E}">
      <dgm:prSet/>
      <dgm:spPr/>
      <dgm:t>
        <a:bodyPr/>
        <a:lstStyle/>
        <a:p>
          <a:endParaRPr lang="en-ZM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A434AD-7591-4E0B-8DB4-01A272585F2B}">
      <dgm:prSet phldrT="[Text]" custT="1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Poor decision-makers</a:t>
          </a:r>
          <a:endParaRPr lang="en-ZM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30FE59-6F8B-430D-921D-DF6274F78F16}" type="parTrans" cxnId="{7B650CA5-D5F5-4BE6-9BBC-389E09BC5BD9}">
      <dgm:prSet/>
      <dgm:spPr/>
      <dgm:t>
        <a:bodyPr/>
        <a:lstStyle/>
        <a:p>
          <a:endParaRPr lang="en-ZM"/>
        </a:p>
      </dgm:t>
    </dgm:pt>
    <dgm:pt modelId="{3CCB83BF-76CC-4A37-A0AF-07FCE3532939}" type="sibTrans" cxnId="{7B650CA5-D5F5-4BE6-9BBC-389E09BC5BD9}">
      <dgm:prSet/>
      <dgm:spPr/>
      <dgm:t>
        <a:bodyPr/>
        <a:lstStyle/>
        <a:p>
          <a:endParaRPr lang="en-ZM"/>
        </a:p>
      </dgm:t>
    </dgm:pt>
    <dgm:pt modelId="{1312E76D-35CD-4009-9F93-E2E3AF82012A}" type="pres">
      <dgm:prSet presAssocID="{E4F6E366-E97A-42A6-AC5F-ABBE071D3720}" presName="Name0" presStyleCnt="0">
        <dgm:presLayoutVars>
          <dgm:dir/>
          <dgm:resizeHandles val="exact"/>
        </dgm:presLayoutVars>
      </dgm:prSet>
      <dgm:spPr/>
    </dgm:pt>
    <dgm:pt modelId="{E4E500A1-F960-4607-8107-C930829EF45E}" type="pres">
      <dgm:prSet presAssocID="{F40D06E7-1EB8-4712-B680-7BEF6915BCAE}" presName="composite" presStyleCnt="0"/>
      <dgm:spPr/>
    </dgm:pt>
    <dgm:pt modelId="{5B7817BF-A44D-4398-B4AF-4DC311624F15}" type="pres">
      <dgm:prSet presAssocID="{F40D06E7-1EB8-4712-B680-7BEF6915BCAE}" presName="bgChev" presStyleLbl="node1" presStyleIdx="0" presStyleCnt="5" custScaleY="345707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EBDB5159-832C-48A1-82E8-183678014839}" type="pres">
      <dgm:prSet presAssocID="{F40D06E7-1EB8-4712-B680-7BEF6915BCAE}" presName="txNode" presStyleLbl="fgAcc1" presStyleIdx="0" presStyleCnt="5" custScaleX="128671" custScaleY="305273">
        <dgm:presLayoutVars>
          <dgm:bulletEnabled val="1"/>
        </dgm:presLayoutVars>
      </dgm:prSet>
      <dgm:spPr/>
    </dgm:pt>
    <dgm:pt modelId="{BA04446D-9599-4AE9-B4C9-04C6316B4759}" type="pres">
      <dgm:prSet presAssocID="{0B3BC9B4-938F-4507-B901-A9F2DF48F268}" presName="compositeSpace" presStyleCnt="0"/>
      <dgm:spPr/>
    </dgm:pt>
    <dgm:pt modelId="{0A2A735D-20F2-4B23-8C91-9D30C421D422}" type="pres">
      <dgm:prSet presAssocID="{3C9F0F42-3399-4D2D-9F40-B4BA87B26D92}" presName="composite" presStyleCnt="0"/>
      <dgm:spPr/>
    </dgm:pt>
    <dgm:pt modelId="{6FD8FE62-A1E9-4A36-950C-A6335DC9BB8B}" type="pres">
      <dgm:prSet presAssocID="{3C9F0F42-3399-4D2D-9F40-B4BA87B26D92}" presName="bgChev" presStyleLbl="node1" presStyleIdx="1" presStyleCnt="5" custScaleY="345707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1F32C708-7DDB-409E-A546-B3650DD8AD76}" type="pres">
      <dgm:prSet presAssocID="{3C9F0F42-3399-4D2D-9F40-B4BA87B26D92}" presName="txNode" presStyleLbl="fgAcc1" presStyleIdx="1" presStyleCnt="5" custScaleX="135803" custScaleY="318659">
        <dgm:presLayoutVars>
          <dgm:bulletEnabled val="1"/>
        </dgm:presLayoutVars>
      </dgm:prSet>
      <dgm:spPr/>
    </dgm:pt>
    <dgm:pt modelId="{16B3047B-D421-494B-97BE-2B8A75E137EF}" type="pres">
      <dgm:prSet presAssocID="{1D2B033E-A0AB-409C-9D1A-12BC9DF3F457}" presName="compositeSpace" presStyleCnt="0"/>
      <dgm:spPr/>
    </dgm:pt>
    <dgm:pt modelId="{24A204A0-0796-4D32-B08F-DB161CD75995}" type="pres">
      <dgm:prSet presAssocID="{7AC07C37-AD34-4B4A-A0FC-AE64956D6AAB}" presName="composite" presStyleCnt="0"/>
      <dgm:spPr/>
    </dgm:pt>
    <dgm:pt modelId="{FCA2A200-3438-478D-83B2-1A3FA3377FBD}" type="pres">
      <dgm:prSet presAssocID="{7AC07C37-AD34-4B4A-A0FC-AE64956D6AAB}" presName="bgChev" presStyleLbl="node1" presStyleIdx="2" presStyleCnt="5" custScaleY="345707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D53C8848-9452-4C2D-AF1A-A628733A9E97}" type="pres">
      <dgm:prSet presAssocID="{7AC07C37-AD34-4B4A-A0FC-AE64956D6AAB}" presName="txNode" presStyleLbl="fgAcc1" presStyleIdx="2" presStyleCnt="5" custScaleX="128671" custScaleY="347716">
        <dgm:presLayoutVars>
          <dgm:bulletEnabled val="1"/>
        </dgm:presLayoutVars>
      </dgm:prSet>
      <dgm:spPr/>
    </dgm:pt>
    <dgm:pt modelId="{0BD2F1C8-A25F-496C-9392-792E3C8344BD}" type="pres">
      <dgm:prSet presAssocID="{4B7AC4AE-7E56-4585-BB2B-5D8F98DFF5A9}" presName="compositeSpace" presStyleCnt="0"/>
      <dgm:spPr/>
    </dgm:pt>
    <dgm:pt modelId="{AE101602-7CBE-4417-8195-71E29D6BB949}" type="pres">
      <dgm:prSet presAssocID="{5A92CC16-B0A5-4548-904D-9C4AE131214B}" presName="composite" presStyleCnt="0"/>
      <dgm:spPr/>
    </dgm:pt>
    <dgm:pt modelId="{067CEE1C-B51F-42F9-8A31-5ABD7DA4F9E2}" type="pres">
      <dgm:prSet presAssocID="{5A92CC16-B0A5-4548-904D-9C4AE131214B}" presName="bgChev" presStyleLbl="node1" presStyleIdx="3" presStyleCnt="5" custScaleY="345707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933112FC-316E-474C-976D-CC5ABEECEA7F}" type="pres">
      <dgm:prSet presAssocID="{5A92CC16-B0A5-4548-904D-9C4AE131214B}" presName="txNode" presStyleLbl="fgAcc1" presStyleIdx="3" presStyleCnt="5" custScaleX="155963" custScaleY="347006">
        <dgm:presLayoutVars>
          <dgm:bulletEnabled val="1"/>
        </dgm:presLayoutVars>
      </dgm:prSet>
      <dgm:spPr/>
    </dgm:pt>
    <dgm:pt modelId="{6FEF1F14-8F77-4A58-96B5-EE061A92F6AE}" type="pres">
      <dgm:prSet presAssocID="{7F49079C-DFFB-4436-8FCF-100F5C9ACE35}" presName="compositeSpace" presStyleCnt="0"/>
      <dgm:spPr/>
    </dgm:pt>
    <dgm:pt modelId="{CFF3C34F-3EFD-466A-8293-20DFB8348C50}" type="pres">
      <dgm:prSet presAssocID="{2BA434AD-7591-4E0B-8DB4-01A272585F2B}" presName="composite" presStyleCnt="0"/>
      <dgm:spPr/>
    </dgm:pt>
    <dgm:pt modelId="{C849A428-42F6-4720-AA9C-0116230C0159}" type="pres">
      <dgm:prSet presAssocID="{2BA434AD-7591-4E0B-8DB4-01A272585F2B}" presName="bgChev" presStyleLbl="node1" presStyleIdx="4" presStyleCnt="5" custScaleY="345707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8F11B353-262F-4ED9-894D-00A05360887E}" type="pres">
      <dgm:prSet presAssocID="{2BA434AD-7591-4E0B-8DB4-01A272585F2B}" presName="txNode" presStyleLbl="fgAcc1" presStyleIdx="4" presStyleCnt="5" custScaleX="128671" custScaleY="332045">
        <dgm:presLayoutVars>
          <dgm:bulletEnabled val="1"/>
        </dgm:presLayoutVars>
      </dgm:prSet>
      <dgm:spPr/>
    </dgm:pt>
  </dgm:ptLst>
  <dgm:cxnLst>
    <dgm:cxn modelId="{1EEF6808-34D0-45CA-A49D-6909168671CA}" type="presOf" srcId="{F40D06E7-1EB8-4712-B680-7BEF6915BCAE}" destId="{EBDB5159-832C-48A1-82E8-183678014839}" srcOrd="0" destOrd="0" presId="urn:microsoft.com/office/officeart/2005/8/layout/chevronAccent+Icon"/>
    <dgm:cxn modelId="{99F26332-E3E7-4FCF-A5F2-AEC68EEB3B9C}" type="presOf" srcId="{3C9F0F42-3399-4D2D-9F40-B4BA87B26D92}" destId="{1F32C708-7DDB-409E-A546-B3650DD8AD76}" srcOrd="0" destOrd="0" presId="urn:microsoft.com/office/officeart/2005/8/layout/chevronAccent+Icon"/>
    <dgm:cxn modelId="{19778974-50AB-45D1-92DF-71F479635405}" type="presOf" srcId="{5A92CC16-B0A5-4548-904D-9C4AE131214B}" destId="{933112FC-316E-474C-976D-CC5ABEECEA7F}" srcOrd="0" destOrd="0" presId="urn:microsoft.com/office/officeart/2005/8/layout/chevronAccent+Icon"/>
    <dgm:cxn modelId="{883B7F91-4706-411F-A380-D8B4564D049B}" srcId="{E4F6E366-E97A-42A6-AC5F-ABBE071D3720}" destId="{7AC07C37-AD34-4B4A-A0FC-AE64956D6AAB}" srcOrd="2" destOrd="0" parTransId="{034F6CFD-685A-4B63-9AEA-20D224DF3C67}" sibTransId="{4B7AC4AE-7E56-4585-BB2B-5D8F98DFF5A9}"/>
    <dgm:cxn modelId="{306AEDA1-D3C9-41C2-B888-2C3C0C449410}" srcId="{E4F6E366-E97A-42A6-AC5F-ABBE071D3720}" destId="{F40D06E7-1EB8-4712-B680-7BEF6915BCAE}" srcOrd="0" destOrd="0" parTransId="{62FB9073-BD26-477A-BA15-F64B27F94E24}" sibTransId="{0B3BC9B4-938F-4507-B901-A9F2DF48F268}"/>
    <dgm:cxn modelId="{7B650CA5-D5F5-4BE6-9BBC-389E09BC5BD9}" srcId="{E4F6E366-E97A-42A6-AC5F-ABBE071D3720}" destId="{2BA434AD-7591-4E0B-8DB4-01A272585F2B}" srcOrd="4" destOrd="0" parTransId="{E630FE59-6F8B-430D-921D-DF6274F78F16}" sibTransId="{3CCB83BF-76CC-4A37-A0AF-07FCE3532939}"/>
    <dgm:cxn modelId="{3DB856B9-F5BC-4E6C-B070-5C1893850135}" srcId="{E4F6E366-E97A-42A6-AC5F-ABBE071D3720}" destId="{3C9F0F42-3399-4D2D-9F40-B4BA87B26D92}" srcOrd="1" destOrd="0" parTransId="{783E4ECA-2DB9-4B94-A972-B97A3A6FE49A}" sibTransId="{1D2B033E-A0AB-409C-9D1A-12BC9DF3F457}"/>
    <dgm:cxn modelId="{499E19BC-66D6-477A-95C5-9A3B1770128B}" type="presOf" srcId="{7AC07C37-AD34-4B4A-A0FC-AE64956D6AAB}" destId="{D53C8848-9452-4C2D-AF1A-A628733A9E97}" srcOrd="0" destOrd="0" presId="urn:microsoft.com/office/officeart/2005/8/layout/chevronAccent+Icon"/>
    <dgm:cxn modelId="{58840CD1-D43B-46EB-99C2-29D56FA47CE7}" type="presOf" srcId="{E4F6E366-E97A-42A6-AC5F-ABBE071D3720}" destId="{1312E76D-35CD-4009-9F93-E2E3AF82012A}" srcOrd="0" destOrd="0" presId="urn:microsoft.com/office/officeart/2005/8/layout/chevronAccent+Icon"/>
    <dgm:cxn modelId="{A7945CDC-9B44-459E-81E7-65509B010A24}" type="presOf" srcId="{2BA434AD-7591-4E0B-8DB4-01A272585F2B}" destId="{8F11B353-262F-4ED9-894D-00A05360887E}" srcOrd="0" destOrd="0" presId="urn:microsoft.com/office/officeart/2005/8/layout/chevronAccent+Icon"/>
    <dgm:cxn modelId="{12F4ADE4-45C7-445A-A5FD-9FB3C2B5DE9E}" srcId="{E4F6E366-E97A-42A6-AC5F-ABBE071D3720}" destId="{5A92CC16-B0A5-4548-904D-9C4AE131214B}" srcOrd="3" destOrd="0" parTransId="{1E985813-7DEB-45D9-A92E-C98AE0831548}" sibTransId="{7F49079C-DFFB-4436-8FCF-100F5C9ACE35}"/>
    <dgm:cxn modelId="{8CEA3654-7E91-4B96-B153-A8C7E3CCD604}" type="presParOf" srcId="{1312E76D-35CD-4009-9F93-E2E3AF82012A}" destId="{E4E500A1-F960-4607-8107-C930829EF45E}" srcOrd="0" destOrd="0" presId="urn:microsoft.com/office/officeart/2005/8/layout/chevronAccent+Icon"/>
    <dgm:cxn modelId="{A2298F7F-D1BA-49D3-ACC3-38A0C9B50E0B}" type="presParOf" srcId="{E4E500A1-F960-4607-8107-C930829EF45E}" destId="{5B7817BF-A44D-4398-B4AF-4DC311624F15}" srcOrd="0" destOrd="0" presId="urn:microsoft.com/office/officeart/2005/8/layout/chevronAccent+Icon"/>
    <dgm:cxn modelId="{2A5CDA94-7C95-450D-999B-53999128F168}" type="presParOf" srcId="{E4E500A1-F960-4607-8107-C930829EF45E}" destId="{EBDB5159-832C-48A1-82E8-183678014839}" srcOrd="1" destOrd="0" presId="urn:microsoft.com/office/officeart/2005/8/layout/chevronAccent+Icon"/>
    <dgm:cxn modelId="{F745BA4F-C5F5-4F0A-8F12-1C1B915FE387}" type="presParOf" srcId="{1312E76D-35CD-4009-9F93-E2E3AF82012A}" destId="{BA04446D-9599-4AE9-B4C9-04C6316B4759}" srcOrd="1" destOrd="0" presId="urn:microsoft.com/office/officeart/2005/8/layout/chevronAccent+Icon"/>
    <dgm:cxn modelId="{D26A8F29-95B1-4B39-823B-89F79EBB3AFD}" type="presParOf" srcId="{1312E76D-35CD-4009-9F93-E2E3AF82012A}" destId="{0A2A735D-20F2-4B23-8C91-9D30C421D422}" srcOrd="2" destOrd="0" presId="urn:microsoft.com/office/officeart/2005/8/layout/chevronAccent+Icon"/>
    <dgm:cxn modelId="{0E531A36-27F5-4405-9526-4A8535552D92}" type="presParOf" srcId="{0A2A735D-20F2-4B23-8C91-9D30C421D422}" destId="{6FD8FE62-A1E9-4A36-950C-A6335DC9BB8B}" srcOrd="0" destOrd="0" presId="urn:microsoft.com/office/officeart/2005/8/layout/chevronAccent+Icon"/>
    <dgm:cxn modelId="{5F8AC7E0-8AF8-40A3-96D2-4B4210A82C97}" type="presParOf" srcId="{0A2A735D-20F2-4B23-8C91-9D30C421D422}" destId="{1F32C708-7DDB-409E-A546-B3650DD8AD76}" srcOrd="1" destOrd="0" presId="urn:microsoft.com/office/officeart/2005/8/layout/chevronAccent+Icon"/>
    <dgm:cxn modelId="{0381C469-D72A-40CB-9E5F-2E0F32CFA492}" type="presParOf" srcId="{1312E76D-35CD-4009-9F93-E2E3AF82012A}" destId="{16B3047B-D421-494B-97BE-2B8A75E137EF}" srcOrd="3" destOrd="0" presId="urn:microsoft.com/office/officeart/2005/8/layout/chevronAccent+Icon"/>
    <dgm:cxn modelId="{9191C0C6-6A32-4353-AC71-3B10CF0E452F}" type="presParOf" srcId="{1312E76D-35CD-4009-9F93-E2E3AF82012A}" destId="{24A204A0-0796-4D32-B08F-DB161CD75995}" srcOrd="4" destOrd="0" presId="urn:microsoft.com/office/officeart/2005/8/layout/chevronAccent+Icon"/>
    <dgm:cxn modelId="{F5883C81-8FC0-467F-AD5D-368EE018B26B}" type="presParOf" srcId="{24A204A0-0796-4D32-B08F-DB161CD75995}" destId="{FCA2A200-3438-478D-83B2-1A3FA3377FBD}" srcOrd="0" destOrd="0" presId="urn:microsoft.com/office/officeart/2005/8/layout/chevronAccent+Icon"/>
    <dgm:cxn modelId="{7511C66A-3136-434E-89CF-BE1B0E3AA60E}" type="presParOf" srcId="{24A204A0-0796-4D32-B08F-DB161CD75995}" destId="{D53C8848-9452-4C2D-AF1A-A628733A9E97}" srcOrd="1" destOrd="0" presId="urn:microsoft.com/office/officeart/2005/8/layout/chevronAccent+Icon"/>
    <dgm:cxn modelId="{24962CEC-3136-41DC-87A6-9BB1C99E02F1}" type="presParOf" srcId="{1312E76D-35CD-4009-9F93-E2E3AF82012A}" destId="{0BD2F1C8-A25F-496C-9392-792E3C8344BD}" srcOrd="5" destOrd="0" presId="urn:microsoft.com/office/officeart/2005/8/layout/chevronAccent+Icon"/>
    <dgm:cxn modelId="{C167D977-5495-4F7F-97B0-D35CBF72E0CC}" type="presParOf" srcId="{1312E76D-35CD-4009-9F93-E2E3AF82012A}" destId="{AE101602-7CBE-4417-8195-71E29D6BB949}" srcOrd="6" destOrd="0" presId="urn:microsoft.com/office/officeart/2005/8/layout/chevronAccent+Icon"/>
    <dgm:cxn modelId="{C2CC1A3F-A71F-460A-912E-6B3C1DF6229E}" type="presParOf" srcId="{AE101602-7CBE-4417-8195-71E29D6BB949}" destId="{067CEE1C-B51F-42F9-8A31-5ABD7DA4F9E2}" srcOrd="0" destOrd="0" presId="urn:microsoft.com/office/officeart/2005/8/layout/chevronAccent+Icon"/>
    <dgm:cxn modelId="{16B4662A-B034-484A-851B-266092BB1A8E}" type="presParOf" srcId="{AE101602-7CBE-4417-8195-71E29D6BB949}" destId="{933112FC-316E-474C-976D-CC5ABEECEA7F}" srcOrd="1" destOrd="0" presId="urn:microsoft.com/office/officeart/2005/8/layout/chevronAccent+Icon"/>
    <dgm:cxn modelId="{900DE786-9C54-4B0E-A557-2A3ACB714F98}" type="presParOf" srcId="{1312E76D-35CD-4009-9F93-E2E3AF82012A}" destId="{6FEF1F14-8F77-4A58-96B5-EE061A92F6AE}" srcOrd="7" destOrd="0" presId="urn:microsoft.com/office/officeart/2005/8/layout/chevronAccent+Icon"/>
    <dgm:cxn modelId="{1B293F8B-4A45-42E7-A5F7-A3312BE91F25}" type="presParOf" srcId="{1312E76D-35CD-4009-9F93-E2E3AF82012A}" destId="{CFF3C34F-3EFD-466A-8293-20DFB8348C50}" srcOrd="8" destOrd="0" presId="urn:microsoft.com/office/officeart/2005/8/layout/chevronAccent+Icon"/>
    <dgm:cxn modelId="{AC5E28B4-6747-496D-BFD8-876AC7A542A2}" type="presParOf" srcId="{CFF3C34F-3EFD-466A-8293-20DFB8348C50}" destId="{C849A428-42F6-4720-AA9C-0116230C0159}" srcOrd="0" destOrd="0" presId="urn:microsoft.com/office/officeart/2005/8/layout/chevronAccent+Icon"/>
    <dgm:cxn modelId="{58366214-396B-4867-A6C8-5297832CE538}" type="presParOf" srcId="{CFF3C34F-3EFD-466A-8293-20DFB8348C50}" destId="{8F11B353-262F-4ED9-894D-00A05360887E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2F69DE-4267-4D52-B84C-1E0FFC544C8C}" type="doc">
      <dgm:prSet loTypeId="urn:microsoft.com/office/officeart/2005/8/layout/hierarchy2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ZM"/>
        </a:p>
      </dgm:t>
    </dgm:pt>
    <dgm:pt modelId="{3E98C5B2-2DC7-4AD1-BE86-D094047AC7BF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Parents’ role in shaping their children’s future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1FAA8D-A769-48C5-BBCD-8E06D697BF9D}" type="parTrans" cxnId="{5450E7A5-4C79-4699-8EFD-BD19B6559068}">
      <dgm:prSet/>
      <dgm:spPr/>
      <dgm:t>
        <a:bodyPr/>
        <a:lstStyle/>
        <a:p>
          <a:endParaRPr lang="en-ZM"/>
        </a:p>
      </dgm:t>
    </dgm:pt>
    <dgm:pt modelId="{4F0FD4BA-2093-43E6-8584-F1012FA1959C}" type="sibTrans" cxnId="{5450E7A5-4C79-4699-8EFD-BD19B6559068}">
      <dgm:prSet/>
      <dgm:spPr/>
      <dgm:t>
        <a:bodyPr/>
        <a:lstStyle/>
        <a:p>
          <a:endParaRPr lang="en-ZM"/>
        </a:p>
      </dgm:t>
    </dgm:pt>
    <dgm:pt modelId="{443D86A7-BCAE-4FE6-B73E-6551DE82746A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Monitor the academic performance of your child </a:t>
          </a:r>
          <a:endParaRPr lang="en-ZM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431F7F-F364-4FF0-9C3D-70A337447D80}" type="parTrans" cxnId="{C4BD819D-BD21-49CF-8B9E-1756ED2CD435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ZM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3B07A8-019F-4318-BA6B-632473629063}" type="sibTrans" cxnId="{C4BD819D-BD21-49CF-8B9E-1756ED2CD435}">
      <dgm:prSet/>
      <dgm:spPr/>
      <dgm:t>
        <a:bodyPr/>
        <a:lstStyle/>
        <a:p>
          <a:endParaRPr lang="en-ZM"/>
        </a:p>
      </dgm:t>
    </dgm:pt>
    <dgm:pt modelId="{B5BD2482-2B16-43EB-ADED-91A37688EB8B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Help your child see the reality of life 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7B6DFD-8740-40C1-9B86-8C7B09207880}" type="parTrans" cxnId="{3EE0B39B-B9BE-4520-B28B-40C1C587A427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ZM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7E8740-CC48-42CA-969B-B0052C2A3AE6}" type="sibTrans" cxnId="{3EE0B39B-B9BE-4520-B28B-40C1C587A427}">
      <dgm:prSet/>
      <dgm:spPr/>
      <dgm:t>
        <a:bodyPr/>
        <a:lstStyle/>
        <a:p>
          <a:endParaRPr lang="en-ZM"/>
        </a:p>
      </dgm:t>
    </dgm:pt>
    <dgm:pt modelId="{727CB49B-9A58-4352-8400-6FB5C4F42C27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Paying school fees timely 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F6EC91-C496-4DD8-B8BA-668956CE82F1}" type="parTrans" cxnId="{FEC2A8EA-A13F-4E5E-BD0B-833441CB5CD7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ZM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AA3D81-3EB4-41BD-94B3-AB0B0932EDF0}" type="sibTrans" cxnId="{FEC2A8EA-A13F-4E5E-BD0B-833441CB5CD7}">
      <dgm:prSet/>
      <dgm:spPr/>
      <dgm:t>
        <a:bodyPr/>
        <a:lstStyle/>
        <a:p>
          <a:endParaRPr lang="en-ZM"/>
        </a:p>
      </dgm:t>
    </dgm:pt>
    <dgm:pt modelId="{3D66B2B3-AE53-4631-930C-8D1A305F9800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Help your child </a:t>
          </a:r>
          <a:r>
            <a:rPr lang="en-US" sz="2400" dirty="0" err="1">
              <a:latin typeface="Arial" panose="020B0604020202020204" pitchFamily="34" charset="0"/>
              <a:cs typeface="Arial" panose="020B0604020202020204" pitchFamily="34" charset="0"/>
            </a:rPr>
            <a:t>realise</a:t>
          </a:r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 his or her potential 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656A69-9476-45A5-BD9E-89C6039536FC}" type="parTrans" cxnId="{D031031F-48C5-47ED-A71C-4AFE8535F2DA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ZM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227116-87EB-4694-AD7C-02CD4E844C79}" type="sibTrans" cxnId="{D031031F-48C5-47ED-A71C-4AFE8535F2DA}">
      <dgm:prSet/>
      <dgm:spPr/>
      <dgm:t>
        <a:bodyPr/>
        <a:lstStyle/>
        <a:p>
          <a:endParaRPr lang="en-ZM"/>
        </a:p>
      </dgm:t>
    </dgm:pt>
    <dgm:pt modelId="{3A205091-B517-4DD5-87C5-61AFCBA775B8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>
            <a:spcAft>
              <a:spcPts val="0"/>
            </a:spcAft>
          </a:pPr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Provide basic necessities:</a:t>
          </a:r>
        </a:p>
        <a:p>
          <a:pPr>
            <a:spcAft>
              <a:spcPts val="0"/>
            </a:spcAft>
          </a:pPr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- Clothing </a:t>
          </a:r>
        </a:p>
        <a:p>
          <a:pPr>
            <a:spcAft>
              <a:spcPts val="0"/>
            </a:spcAft>
          </a:pPr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- Shelter </a:t>
          </a:r>
        </a:p>
        <a:p>
          <a:pPr>
            <a:spcAft>
              <a:spcPts val="0"/>
            </a:spcAft>
          </a:pPr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- Security </a:t>
          </a:r>
        </a:p>
        <a:p>
          <a:pPr>
            <a:spcAft>
              <a:spcPts val="0"/>
            </a:spcAft>
          </a:pPr>
          <a:r>
            <a:rPr lang="en-US" sz="2400" dirty="0">
              <a:latin typeface="Arial" panose="020B0604020202020204" pitchFamily="34" charset="0"/>
              <a:cs typeface="Arial" panose="020B0604020202020204" pitchFamily="34" charset="0"/>
            </a:rPr>
            <a:t>- Food </a:t>
          </a:r>
          <a:endParaRPr lang="en-ZM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814D83-23C5-4057-B46F-6AF89F1901B3}" type="parTrans" cxnId="{307E8D9B-73B4-4EE0-9125-A10D357EFBE4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ZM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50D3EE-D674-4138-9B87-8AF4A6C9C2F2}" type="sibTrans" cxnId="{307E8D9B-73B4-4EE0-9125-A10D357EFBE4}">
      <dgm:prSet/>
      <dgm:spPr/>
      <dgm:t>
        <a:bodyPr/>
        <a:lstStyle/>
        <a:p>
          <a:endParaRPr lang="en-ZM"/>
        </a:p>
      </dgm:t>
    </dgm:pt>
    <dgm:pt modelId="{210A9CD1-A626-414C-93A4-F4888F38DCD4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Monitor the study timetable </a:t>
          </a:r>
          <a:endParaRPr lang="en-ZM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94C8A2-EECB-482B-9A19-EFFFF4D58721}" type="parTrans" cxnId="{4310A1CB-059C-4066-8CCB-4B58630B095E}">
      <dgm:prSet/>
      <dgm:spPr/>
      <dgm:t>
        <a:bodyPr/>
        <a:lstStyle/>
        <a:p>
          <a:endParaRPr lang="en-ZM"/>
        </a:p>
      </dgm:t>
    </dgm:pt>
    <dgm:pt modelId="{B5108EB7-B01F-4173-A278-62928F1A72C7}" type="sibTrans" cxnId="{4310A1CB-059C-4066-8CCB-4B58630B095E}">
      <dgm:prSet/>
      <dgm:spPr/>
      <dgm:t>
        <a:bodyPr/>
        <a:lstStyle/>
        <a:p>
          <a:endParaRPr lang="en-ZM"/>
        </a:p>
      </dgm:t>
    </dgm:pt>
    <dgm:pt modelId="{A7D7D410-B389-437E-BDC8-213B6D1EC935}" type="pres">
      <dgm:prSet presAssocID="{042F69DE-4267-4D52-B84C-1E0FFC544C8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12AC252-978C-428B-B0C3-1820F28CCD21}" type="pres">
      <dgm:prSet presAssocID="{3E98C5B2-2DC7-4AD1-BE86-D094047AC7BF}" presName="root1" presStyleCnt="0"/>
      <dgm:spPr/>
    </dgm:pt>
    <dgm:pt modelId="{21BD70A4-A544-4730-BBDF-136318C73F34}" type="pres">
      <dgm:prSet presAssocID="{3E98C5B2-2DC7-4AD1-BE86-D094047AC7BF}" presName="LevelOneTextNode" presStyleLbl="node0" presStyleIdx="0" presStyleCnt="1">
        <dgm:presLayoutVars>
          <dgm:chPref val="3"/>
        </dgm:presLayoutVars>
      </dgm:prSet>
      <dgm:spPr/>
    </dgm:pt>
    <dgm:pt modelId="{539985C2-CC96-4393-8DB7-062CA1B8AC25}" type="pres">
      <dgm:prSet presAssocID="{3E98C5B2-2DC7-4AD1-BE86-D094047AC7BF}" presName="level2hierChild" presStyleCnt="0"/>
      <dgm:spPr/>
    </dgm:pt>
    <dgm:pt modelId="{F74C2626-F07E-4182-8C61-96EE3F7AE642}" type="pres">
      <dgm:prSet presAssocID="{42431F7F-F364-4FF0-9C3D-70A337447D80}" presName="conn2-1" presStyleLbl="parChTrans1D2" presStyleIdx="0" presStyleCnt="3"/>
      <dgm:spPr/>
    </dgm:pt>
    <dgm:pt modelId="{DBDB88FC-F6D9-49A0-A759-B36876A6D955}" type="pres">
      <dgm:prSet presAssocID="{42431F7F-F364-4FF0-9C3D-70A337447D80}" presName="connTx" presStyleLbl="parChTrans1D2" presStyleIdx="0" presStyleCnt="3"/>
      <dgm:spPr/>
    </dgm:pt>
    <dgm:pt modelId="{2ECAA1EF-2B45-4531-AB6E-E5A55025315B}" type="pres">
      <dgm:prSet presAssocID="{443D86A7-BCAE-4FE6-B73E-6551DE82746A}" presName="root2" presStyleCnt="0"/>
      <dgm:spPr/>
    </dgm:pt>
    <dgm:pt modelId="{91CD12B9-0427-43D0-827B-645F50D6580E}" type="pres">
      <dgm:prSet presAssocID="{443D86A7-BCAE-4FE6-B73E-6551DE82746A}" presName="LevelTwoTextNode" presStyleLbl="node2" presStyleIdx="0" presStyleCnt="3" custLinFactNeighborX="-25984" custLinFactNeighborY="-21399">
        <dgm:presLayoutVars>
          <dgm:chPref val="3"/>
        </dgm:presLayoutVars>
      </dgm:prSet>
      <dgm:spPr/>
    </dgm:pt>
    <dgm:pt modelId="{7BA66E23-7B27-44BB-9ABE-71602FD192D4}" type="pres">
      <dgm:prSet presAssocID="{443D86A7-BCAE-4FE6-B73E-6551DE82746A}" presName="level3hierChild" presStyleCnt="0"/>
      <dgm:spPr/>
    </dgm:pt>
    <dgm:pt modelId="{C226B800-E6B6-4DF4-8324-220CBDEF4EDC}" type="pres">
      <dgm:prSet presAssocID="{EF7B6DFD-8740-40C1-9B86-8C7B09207880}" presName="conn2-1" presStyleLbl="parChTrans1D3" presStyleIdx="0" presStyleCnt="3"/>
      <dgm:spPr/>
    </dgm:pt>
    <dgm:pt modelId="{4C7642FC-7AE7-4A1E-8AFB-FCAB3327CD31}" type="pres">
      <dgm:prSet presAssocID="{EF7B6DFD-8740-40C1-9B86-8C7B09207880}" presName="connTx" presStyleLbl="parChTrans1D3" presStyleIdx="0" presStyleCnt="3"/>
      <dgm:spPr/>
    </dgm:pt>
    <dgm:pt modelId="{D7609CC8-FC56-4CF9-9DA0-205E12307694}" type="pres">
      <dgm:prSet presAssocID="{B5BD2482-2B16-43EB-ADED-91A37688EB8B}" presName="root2" presStyleCnt="0"/>
      <dgm:spPr/>
    </dgm:pt>
    <dgm:pt modelId="{1D02145C-266F-4AD7-94AF-CCFBBFE2F9C1}" type="pres">
      <dgm:prSet presAssocID="{B5BD2482-2B16-43EB-ADED-91A37688EB8B}" presName="LevelTwoTextNode" presStyleLbl="node3" presStyleIdx="0" presStyleCnt="3" custScaleX="162505" custScaleY="72058" custLinFactNeighborY="-8120">
        <dgm:presLayoutVars>
          <dgm:chPref val="3"/>
        </dgm:presLayoutVars>
      </dgm:prSet>
      <dgm:spPr/>
    </dgm:pt>
    <dgm:pt modelId="{F89FA4F3-C884-4763-B8F0-1AB46B3314B6}" type="pres">
      <dgm:prSet presAssocID="{B5BD2482-2B16-43EB-ADED-91A37688EB8B}" presName="level3hierChild" presStyleCnt="0"/>
      <dgm:spPr/>
    </dgm:pt>
    <dgm:pt modelId="{DFA031A9-C453-45B0-8514-FB16ADED4633}" type="pres">
      <dgm:prSet presAssocID="{51F6EC91-C496-4DD8-B8BA-668956CE82F1}" presName="conn2-1" presStyleLbl="parChTrans1D3" presStyleIdx="1" presStyleCnt="3"/>
      <dgm:spPr/>
    </dgm:pt>
    <dgm:pt modelId="{2B7199DE-2E6B-422F-A6A9-63F748B5D6FB}" type="pres">
      <dgm:prSet presAssocID="{51F6EC91-C496-4DD8-B8BA-668956CE82F1}" presName="connTx" presStyleLbl="parChTrans1D3" presStyleIdx="1" presStyleCnt="3"/>
      <dgm:spPr/>
    </dgm:pt>
    <dgm:pt modelId="{E7546593-B16A-4227-86B1-FE501FEE51A3}" type="pres">
      <dgm:prSet presAssocID="{727CB49B-9A58-4352-8400-6FB5C4F42C27}" presName="root2" presStyleCnt="0"/>
      <dgm:spPr/>
    </dgm:pt>
    <dgm:pt modelId="{2A20648E-0617-49F5-9624-452CF218F208}" type="pres">
      <dgm:prSet presAssocID="{727CB49B-9A58-4352-8400-6FB5C4F42C27}" presName="LevelTwoTextNode" presStyleLbl="node3" presStyleIdx="1" presStyleCnt="3" custScaleX="161359" custScaleY="64817" custLinFactNeighborX="1207" custLinFactNeighborY="-815">
        <dgm:presLayoutVars>
          <dgm:chPref val="3"/>
        </dgm:presLayoutVars>
      </dgm:prSet>
      <dgm:spPr/>
    </dgm:pt>
    <dgm:pt modelId="{B9434AFF-E0EB-459A-BFA3-447D246B7DFB}" type="pres">
      <dgm:prSet presAssocID="{727CB49B-9A58-4352-8400-6FB5C4F42C27}" presName="level3hierChild" presStyleCnt="0"/>
      <dgm:spPr/>
    </dgm:pt>
    <dgm:pt modelId="{CC3D857B-F0F5-486B-B5E2-4EFC2EAF282E}" type="pres">
      <dgm:prSet presAssocID="{FC94C8A2-EECB-482B-9A19-EFFFF4D58721}" presName="conn2-1" presStyleLbl="parChTrans1D2" presStyleIdx="1" presStyleCnt="3"/>
      <dgm:spPr/>
    </dgm:pt>
    <dgm:pt modelId="{4FF9ABB8-836D-41E8-8E53-D0794B3AFD29}" type="pres">
      <dgm:prSet presAssocID="{FC94C8A2-EECB-482B-9A19-EFFFF4D58721}" presName="connTx" presStyleLbl="parChTrans1D2" presStyleIdx="1" presStyleCnt="3"/>
      <dgm:spPr/>
    </dgm:pt>
    <dgm:pt modelId="{77EF1C74-7635-4901-BEB1-A58A8A20D229}" type="pres">
      <dgm:prSet presAssocID="{210A9CD1-A626-414C-93A4-F4888F38DCD4}" presName="root2" presStyleCnt="0"/>
      <dgm:spPr/>
    </dgm:pt>
    <dgm:pt modelId="{C7D78DC0-B841-452D-8B12-2FA266C48FC8}" type="pres">
      <dgm:prSet presAssocID="{210A9CD1-A626-414C-93A4-F4888F38DCD4}" presName="LevelTwoTextNode" presStyleLbl="node2" presStyleIdx="1" presStyleCnt="3" custLinFactNeighborX="-25984" custLinFactNeighborY="-21399">
        <dgm:presLayoutVars>
          <dgm:chPref val="3"/>
        </dgm:presLayoutVars>
      </dgm:prSet>
      <dgm:spPr/>
    </dgm:pt>
    <dgm:pt modelId="{1D9B23A1-7EF8-46A9-8A5D-D0C3E16753E6}" type="pres">
      <dgm:prSet presAssocID="{210A9CD1-A626-414C-93A4-F4888F38DCD4}" presName="level3hierChild" presStyleCnt="0"/>
      <dgm:spPr/>
    </dgm:pt>
    <dgm:pt modelId="{BA0B32DC-40B2-491F-838E-8EEC93115C2D}" type="pres">
      <dgm:prSet presAssocID="{58656A69-9476-45A5-BD9E-89C6039536FC}" presName="conn2-1" presStyleLbl="parChTrans1D2" presStyleIdx="2" presStyleCnt="3"/>
      <dgm:spPr/>
    </dgm:pt>
    <dgm:pt modelId="{EA34C63F-3022-403E-B366-1ECCFE960355}" type="pres">
      <dgm:prSet presAssocID="{58656A69-9476-45A5-BD9E-89C6039536FC}" presName="connTx" presStyleLbl="parChTrans1D2" presStyleIdx="2" presStyleCnt="3"/>
      <dgm:spPr/>
    </dgm:pt>
    <dgm:pt modelId="{5EAF409D-A3E9-46FD-8E4F-BAF953367303}" type="pres">
      <dgm:prSet presAssocID="{3D66B2B3-AE53-4631-930C-8D1A305F9800}" presName="root2" presStyleCnt="0"/>
      <dgm:spPr/>
    </dgm:pt>
    <dgm:pt modelId="{CEC51FD6-E8D4-46A7-9211-6252793CF4CB}" type="pres">
      <dgm:prSet presAssocID="{3D66B2B3-AE53-4631-930C-8D1A305F9800}" presName="LevelTwoTextNode" presStyleLbl="node2" presStyleIdx="2" presStyleCnt="3" custLinFactNeighborX="-22500" custLinFactNeighborY="-9024">
        <dgm:presLayoutVars>
          <dgm:chPref val="3"/>
        </dgm:presLayoutVars>
      </dgm:prSet>
      <dgm:spPr/>
    </dgm:pt>
    <dgm:pt modelId="{84521955-AAE2-4CB8-BD8E-FAB03D52E422}" type="pres">
      <dgm:prSet presAssocID="{3D66B2B3-AE53-4631-930C-8D1A305F9800}" presName="level3hierChild" presStyleCnt="0"/>
      <dgm:spPr/>
    </dgm:pt>
    <dgm:pt modelId="{2C5E8DA8-7384-4518-B87A-588924395BF3}" type="pres">
      <dgm:prSet presAssocID="{D8814D83-23C5-4057-B46F-6AF89F1901B3}" presName="conn2-1" presStyleLbl="parChTrans1D3" presStyleIdx="2" presStyleCnt="3"/>
      <dgm:spPr/>
    </dgm:pt>
    <dgm:pt modelId="{0DAAE6D3-2FF2-4538-9F1D-B697EE12A89F}" type="pres">
      <dgm:prSet presAssocID="{D8814D83-23C5-4057-B46F-6AF89F1901B3}" presName="connTx" presStyleLbl="parChTrans1D3" presStyleIdx="2" presStyleCnt="3"/>
      <dgm:spPr/>
    </dgm:pt>
    <dgm:pt modelId="{E04317E1-1149-4C69-ABC2-E5ECA36182D5}" type="pres">
      <dgm:prSet presAssocID="{3A205091-B517-4DD5-87C5-61AFCBA775B8}" presName="root2" presStyleCnt="0"/>
      <dgm:spPr/>
    </dgm:pt>
    <dgm:pt modelId="{EF019480-A79C-49EC-AA24-16673AB707C9}" type="pres">
      <dgm:prSet presAssocID="{3A205091-B517-4DD5-87C5-61AFCBA775B8}" presName="LevelTwoTextNode" presStyleLbl="node3" presStyleIdx="2" presStyleCnt="3" custScaleX="170527" custScaleY="164952" custLinFactNeighborX="-16717" custLinFactNeighborY="-33955">
        <dgm:presLayoutVars>
          <dgm:chPref val="3"/>
        </dgm:presLayoutVars>
      </dgm:prSet>
      <dgm:spPr/>
    </dgm:pt>
    <dgm:pt modelId="{19DDD1FF-5748-4F88-8B7C-FC890840D3C6}" type="pres">
      <dgm:prSet presAssocID="{3A205091-B517-4DD5-87C5-61AFCBA775B8}" presName="level3hierChild" presStyleCnt="0"/>
      <dgm:spPr/>
    </dgm:pt>
  </dgm:ptLst>
  <dgm:cxnLst>
    <dgm:cxn modelId="{D2138B19-52B0-455F-93F7-1919DD63771E}" type="presOf" srcId="{42431F7F-F364-4FF0-9C3D-70A337447D80}" destId="{F74C2626-F07E-4182-8C61-96EE3F7AE642}" srcOrd="0" destOrd="0" presId="urn:microsoft.com/office/officeart/2005/8/layout/hierarchy2"/>
    <dgm:cxn modelId="{D031031F-48C5-47ED-A71C-4AFE8535F2DA}" srcId="{3E98C5B2-2DC7-4AD1-BE86-D094047AC7BF}" destId="{3D66B2B3-AE53-4631-930C-8D1A305F9800}" srcOrd="2" destOrd="0" parTransId="{58656A69-9476-45A5-BD9E-89C6039536FC}" sibTransId="{97227116-87EB-4694-AD7C-02CD4E844C79}"/>
    <dgm:cxn modelId="{2A26B224-22CE-47B5-8B67-C19F758B908D}" type="presOf" srcId="{3A205091-B517-4DD5-87C5-61AFCBA775B8}" destId="{EF019480-A79C-49EC-AA24-16673AB707C9}" srcOrd="0" destOrd="0" presId="urn:microsoft.com/office/officeart/2005/8/layout/hierarchy2"/>
    <dgm:cxn modelId="{2AFF0E2F-C459-4EA3-9CBC-96AFBB0A0FEE}" type="presOf" srcId="{EF7B6DFD-8740-40C1-9B86-8C7B09207880}" destId="{4C7642FC-7AE7-4A1E-8AFB-FCAB3327CD31}" srcOrd="1" destOrd="0" presId="urn:microsoft.com/office/officeart/2005/8/layout/hierarchy2"/>
    <dgm:cxn modelId="{36E86F60-DD7E-4761-BEE2-BE33592544B5}" type="presOf" srcId="{42431F7F-F364-4FF0-9C3D-70A337447D80}" destId="{DBDB88FC-F6D9-49A0-A759-B36876A6D955}" srcOrd="1" destOrd="0" presId="urn:microsoft.com/office/officeart/2005/8/layout/hierarchy2"/>
    <dgm:cxn modelId="{911F7562-85E3-4AFD-957A-59A7DCF90E0F}" type="presOf" srcId="{FC94C8A2-EECB-482B-9A19-EFFFF4D58721}" destId="{CC3D857B-F0F5-486B-B5E2-4EFC2EAF282E}" srcOrd="0" destOrd="0" presId="urn:microsoft.com/office/officeart/2005/8/layout/hierarchy2"/>
    <dgm:cxn modelId="{3382C746-DE84-4FCD-A4D0-8A7012331C7F}" type="presOf" srcId="{210A9CD1-A626-414C-93A4-F4888F38DCD4}" destId="{C7D78DC0-B841-452D-8B12-2FA266C48FC8}" srcOrd="0" destOrd="0" presId="urn:microsoft.com/office/officeart/2005/8/layout/hierarchy2"/>
    <dgm:cxn modelId="{9C680F48-2E49-4608-88AD-FC8C5E5FBDA3}" type="presOf" srcId="{58656A69-9476-45A5-BD9E-89C6039536FC}" destId="{BA0B32DC-40B2-491F-838E-8EEC93115C2D}" srcOrd="0" destOrd="0" presId="urn:microsoft.com/office/officeart/2005/8/layout/hierarchy2"/>
    <dgm:cxn modelId="{8194E94C-DF71-4ED7-A795-076FFE540C93}" type="presOf" srcId="{D8814D83-23C5-4057-B46F-6AF89F1901B3}" destId="{0DAAE6D3-2FF2-4538-9F1D-B697EE12A89F}" srcOrd="1" destOrd="0" presId="urn:microsoft.com/office/officeart/2005/8/layout/hierarchy2"/>
    <dgm:cxn modelId="{9A56B050-2087-46AA-B23C-69E5A88284CE}" type="presOf" srcId="{51F6EC91-C496-4DD8-B8BA-668956CE82F1}" destId="{2B7199DE-2E6B-422F-A6A9-63F748B5D6FB}" srcOrd="1" destOrd="0" presId="urn:microsoft.com/office/officeart/2005/8/layout/hierarchy2"/>
    <dgm:cxn modelId="{251D3981-1390-4486-AFEC-587F9D938DD1}" type="presOf" srcId="{EF7B6DFD-8740-40C1-9B86-8C7B09207880}" destId="{C226B800-E6B6-4DF4-8324-220CBDEF4EDC}" srcOrd="0" destOrd="0" presId="urn:microsoft.com/office/officeart/2005/8/layout/hierarchy2"/>
    <dgm:cxn modelId="{0017F081-99EC-4F1E-BA35-6FEC43D25290}" type="presOf" srcId="{3E98C5B2-2DC7-4AD1-BE86-D094047AC7BF}" destId="{21BD70A4-A544-4730-BBDF-136318C73F34}" srcOrd="0" destOrd="0" presId="urn:microsoft.com/office/officeart/2005/8/layout/hierarchy2"/>
    <dgm:cxn modelId="{B3F2B884-FB6D-4E4B-AD01-CFFF675B5CFD}" type="presOf" srcId="{D8814D83-23C5-4057-B46F-6AF89F1901B3}" destId="{2C5E8DA8-7384-4518-B87A-588924395BF3}" srcOrd="0" destOrd="0" presId="urn:microsoft.com/office/officeart/2005/8/layout/hierarchy2"/>
    <dgm:cxn modelId="{C347978E-6948-454B-90D0-3F429DBB916A}" type="presOf" srcId="{51F6EC91-C496-4DD8-B8BA-668956CE82F1}" destId="{DFA031A9-C453-45B0-8514-FB16ADED4633}" srcOrd="0" destOrd="0" presId="urn:microsoft.com/office/officeart/2005/8/layout/hierarchy2"/>
    <dgm:cxn modelId="{307E8D9B-73B4-4EE0-9125-A10D357EFBE4}" srcId="{3D66B2B3-AE53-4631-930C-8D1A305F9800}" destId="{3A205091-B517-4DD5-87C5-61AFCBA775B8}" srcOrd="0" destOrd="0" parTransId="{D8814D83-23C5-4057-B46F-6AF89F1901B3}" sibTransId="{FA50D3EE-D674-4138-9B87-8AF4A6C9C2F2}"/>
    <dgm:cxn modelId="{3EE0B39B-B9BE-4520-B28B-40C1C587A427}" srcId="{443D86A7-BCAE-4FE6-B73E-6551DE82746A}" destId="{B5BD2482-2B16-43EB-ADED-91A37688EB8B}" srcOrd="0" destOrd="0" parTransId="{EF7B6DFD-8740-40C1-9B86-8C7B09207880}" sibTransId="{2C7E8740-CC48-42CA-969B-B0052C2A3AE6}"/>
    <dgm:cxn modelId="{C4BD819D-BD21-49CF-8B9E-1756ED2CD435}" srcId="{3E98C5B2-2DC7-4AD1-BE86-D094047AC7BF}" destId="{443D86A7-BCAE-4FE6-B73E-6551DE82746A}" srcOrd="0" destOrd="0" parTransId="{42431F7F-F364-4FF0-9C3D-70A337447D80}" sibTransId="{683B07A8-019F-4318-BA6B-632473629063}"/>
    <dgm:cxn modelId="{D63C2D9E-6E4F-4550-ABFA-F72274CF5943}" type="presOf" srcId="{B5BD2482-2B16-43EB-ADED-91A37688EB8B}" destId="{1D02145C-266F-4AD7-94AF-CCFBBFE2F9C1}" srcOrd="0" destOrd="0" presId="urn:microsoft.com/office/officeart/2005/8/layout/hierarchy2"/>
    <dgm:cxn modelId="{53C3EEA0-6611-4B99-A41F-423855C551E3}" type="presOf" srcId="{042F69DE-4267-4D52-B84C-1E0FFC544C8C}" destId="{A7D7D410-B389-437E-BDC8-213B6D1EC935}" srcOrd="0" destOrd="0" presId="urn:microsoft.com/office/officeart/2005/8/layout/hierarchy2"/>
    <dgm:cxn modelId="{5450E7A5-4C79-4699-8EFD-BD19B6559068}" srcId="{042F69DE-4267-4D52-B84C-1E0FFC544C8C}" destId="{3E98C5B2-2DC7-4AD1-BE86-D094047AC7BF}" srcOrd="0" destOrd="0" parTransId="{271FAA8D-A769-48C5-BBCD-8E06D697BF9D}" sibTransId="{4F0FD4BA-2093-43E6-8584-F1012FA1959C}"/>
    <dgm:cxn modelId="{170550B4-C729-477A-9695-4A063765AFA8}" type="presOf" srcId="{727CB49B-9A58-4352-8400-6FB5C4F42C27}" destId="{2A20648E-0617-49F5-9624-452CF218F208}" srcOrd="0" destOrd="0" presId="urn:microsoft.com/office/officeart/2005/8/layout/hierarchy2"/>
    <dgm:cxn modelId="{553057BD-43F9-4A3C-B9E5-2E57A9D41C4D}" type="presOf" srcId="{58656A69-9476-45A5-BD9E-89C6039536FC}" destId="{EA34C63F-3022-403E-B366-1ECCFE960355}" srcOrd="1" destOrd="0" presId="urn:microsoft.com/office/officeart/2005/8/layout/hierarchy2"/>
    <dgm:cxn modelId="{B0B2CEC2-6DA3-4524-8D22-F206FBC5F25B}" type="presOf" srcId="{443D86A7-BCAE-4FE6-B73E-6551DE82746A}" destId="{91CD12B9-0427-43D0-827B-645F50D6580E}" srcOrd="0" destOrd="0" presId="urn:microsoft.com/office/officeart/2005/8/layout/hierarchy2"/>
    <dgm:cxn modelId="{497406CA-178E-413C-A4AA-14DBC91998B4}" type="presOf" srcId="{FC94C8A2-EECB-482B-9A19-EFFFF4D58721}" destId="{4FF9ABB8-836D-41E8-8E53-D0794B3AFD29}" srcOrd="1" destOrd="0" presId="urn:microsoft.com/office/officeart/2005/8/layout/hierarchy2"/>
    <dgm:cxn modelId="{4310A1CB-059C-4066-8CCB-4B58630B095E}" srcId="{3E98C5B2-2DC7-4AD1-BE86-D094047AC7BF}" destId="{210A9CD1-A626-414C-93A4-F4888F38DCD4}" srcOrd="1" destOrd="0" parTransId="{FC94C8A2-EECB-482B-9A19-EFFFF4D58721}" sibTransId="{B5108EB7-B01F-4173-A278-62928F1A72C7}"/>
    <dgm:cxn modelId="{FEC2A8EA-A13F-4E5E-BD0B-833441CB5CD7}" srcId="{443D86A7-BCAE-4FE6-B73E-6551DE82746A}" destId="{727CB49B-9A58-4352-8400-6FB5C4F42C27}" srcOrd="1" destOrd="0" parTransId="{51F6EC91-C496-4DD8-B8BA-668956CE82F1}" sibTransId="{9DAA3D81-3EB4-41BD-94B3-AB0B0932EDF0}"/>
    <dgm:cxn modelId="{B5934AFC-C96E-4996-9936-AE39A6E09ABD}" type="presOf" srcId="{3D66B2B3-AE53-4631-930C-8D1A305F9800}" destId="{CEC51FD6-E8D4-46A7-9211-6252793CF4CB}" srcOrd="0" destOrd="0" presId="urn:microsoft.com/office/officeart/2005/8/layout/hierarchy2"/>
    <dgm:cxn modelId="{CD7BF809-8CA8-4A88-AFD0-6C26B84DCA87}" type="presParOf" srcId="{A7D7D410-B389-437E-BDC8-213B6D1EC935}" destId="{812AC252-978C-428B-B0C3-1820F28CCD21}" srcOrd="0" destOrd="0" presId="urn:microsoft.com/office/officeart/2005/8/layout/hierarchy2"/>
    <dgm:cxn modelId="{10365980-22E9-4EBE-BF83-439F425B608D}" type="presParOf" srcId="{812AC252-978C-428B-B0C3-1820F28CCD21}" destId="{21BD70A4-A544-4730-BBDF-136318C73F34}" srcOrd="0" destOrd="0" presId="urn:microsoft.com/office/officeart/2005/8/layout/hierarchy2"/>
    <dgm:cxn modelId="{456C69FC-2145-42BE-BDB7-95AEB7B7CC8C}" type="presParOf" srcId="{812AC252-978C-428B-B0C3-1820F28CCD21}" destId="{539985C2-CC96-4393-8DB7-062CA1B8AC25}" srcOrd="1" destOrd="0" presId="urn:microsoft.com/office/officeart/2005/8/layout/hierarchy2"/>
    <dgm:cxn modelId="{233F7D80-5EBB-460A-970C-179F030B3BB9}" type="presParOf" srcId="{539985C2-CC96-4393-8DB7-062CA1B8AC25}" destId="{F74C2626-F07E-4182-8C61-96EE3F7AE642}" srcOrd="0" destOrd="0" presId="urn:microsoft.com/office/officeart/2005/8/layout/hierarchy2"/>
    <dgm:cxn modelId="{267A1CAD-9C15-4E31-9B51-D7A7BD361412}" type="presParOf" srcId="{F74C2626-F07E-4182-8C61-96EE3F7AE642}" destId="{DBDB88FC-F6D9-49A0-A759-B36876A6D955}" srcOrd="0" destOrd="0" presId="urn:microsoft.com/office/officeart/2005/8/layout/hierarchy2"/>
    <dgm:cxn modelId="{D3931C12-EDB5-479A-AE13-8FBFAF1FEE70}" type="presParOf" srcId="{539985C2-CC96-4393-8DB7-062CA1B8AC25}" destId="{2ECAA1EF-2B45-4531-AB6E-E5A55025315B}" srcOrd="1" destOrd="0" presId="urn:microsoft.com/office/officeart/2005/8/layout/hierarchy2"/>
    <dgm:cxn modelId="{CD1FA416-FF5B-46F0-A231-B3A6A67D3869}" type="presParOf" srcId="{2ECAA1EF-2B45-4531-AB6E-E5A55025315B}" destId="{91CD12B9-0427-43D0-827B-645F50D6580E}" srcOrd="0" destOrd="0" presId="urn:microsoft.com/office/officeart/2005/8/layout/hierarchy2"/>
    <dgm:cxn modelId="{C2B71F23-853D-400A-A616-58AFA0B5DD1B}" type="presParOf" srcId="{2ECAA1EF-2B45-4531-AB6E-E5A55025315B}" destId="{7BA66E23-7B27-44BB-9ABE-71602FD192D4}" srcOrd="1" destOrd="0" presId="urn:microsoft.com/office/officeart/2005/8/layout/hierarchy2"/>
    <dgm:cxn modelId="{1AE96B80-F931-46C2-B2E0-2C3D74B82E5F}" type="presParOf" srcId="{7BA66E23-7B27-44BB-9ABE-71602FD192D4}" destId="{C226B800-E6B6-4DF4-8324-220CBDEF4EDC}" srcOrd="0" destOrd="0" presId="urn:microsoft.com/office/officeart/2005/8/layout/hierarchy2"/>
    <dgm:cxn modelId="{7501730B-D758-4D8F-9F23-70A2A78C9443}" type="presParOf" srcId="{C226B800-E6B6-4DF4-8324-220CBDEF4EDC}" destId="{4C7642FC-7AE7-4A1E-8AFB-FCAB3327CD31}" srcOrd="0" destOrd="0" presId="urn:microsoft.com/office/officeart/2005/8/layout/hierarchy2"/>
    <dgm:cxn modelId="{D8E07680-963B-46AB-BC62-BE8688B9BC78}" type="presParOf" srcId="{7BA66E23-7B27-44BB-9ABE-71602FD192D4}" destId="{D7609CC8-FC56-4CF9-9DA0-205E12307694}" srcOrd="1" destOrd="0" presId="urn:microsoft.com/office/officeart/2005/8/layout/hierarchy2"/>
    <dgm:cxn modelId="{33C8A699-43C6-448C-AA19-76325FC3DF75}" type="presParOf" srcId="{D7609CC8-FC56-4CF9-9DA0-205E12307694}" destId="{1D02145C-266F-4AD7-94AF-CCFBBFE2F9C1}" srcOrd="0" destOrd="0" presId="urn:microsoft.com/office/officeart/2005/8/layout/hierarchy2"/>
    <dgm:cxn modelId="{526D7221-2F79-46FD-9F5E-942A06850B72}" type="presParOf" srcId="{D7609CC8-FC56-4CF9-9DA0-205E12307694}" destId="{F89FA4F3-C884-4763-B8F0-1AB46B3314B6}" srcOrd="1" destOrd="0" presId="urn:microsoft.com/office/officeart/2005/8/layout/hierarchy2"/>
    <dgm:cxn modelId="{949B8D4E-CAC7-4F0D-AC26-BC8219B47AC7}" type="presParOf" srcId="{7BA66E23-7B27-44BB-9ABE-71602FD192D4}" destId="{DFA031A9-C453-45B0-8514-FB16ADED4633}" srcOrd="2" destOrd="0" presId="urn:microsoft.com/office/officeart/2005/8/layout/hierarchy2"/>
    <dgm:cxn modelId="{CF4C32E6-2B01-418F-9F0B-D80408FB4EB3}" type="presParOf" srcId="{DFA031A9-C453-45B0-8514-FB16ADED4633}" destId="{2B7199DE-2E6B-422F-A6A9-63F748B5D6FB}" srcOrd="0" destOrd="0" presId="urn:microsoft.com/office/officeart/2005/8/layout/hierarchy2"/>
    <dgm:cxn modelId="{8E80B607-CA09-4DC2-A7DB-CC5E39E7CFFE}" type="presParOf" srcId="{7BA66E23-7B27-44BB-9ABE-71602FD192D4}" destId="{E7546593-B16A-4227-86B1-FE501FEE51A3}" srcOrd="3" destOrd="0" presId="urn:microsoft.com/office/officeart/2005/8/layout/hierarchy2"/>
    <dgm:cxn modelId="{F3705F0A-AA6E-450C-9CCC-15A5F4F8E7A8}" type="presParOf" srcId="{E7546593-B16A-4227-86B1-FE501FEE51A3}" destId="{2A20648E-0617-49F5-9624-452CF218F208}" srcOrd="0" destOrd="0" presId="urn:microsoft.com/office/officeart/2005/8/layout/hierarchy2"/>
    <dgm:cxn modelId="{B22DD96A-4097-4141-9689-443C95522E6A}" type="presParOf" srcId="{E7546593-B16A-4227-86B1-FE501FEE51A3}" destId="{B9434AFF-E0EB-459A-BFA3-447D246B7DFB}" srcOrd="1" destOrd="0" presId="urn:microsoft.com/office/officeart/2005/8/layout/hierarchy2"/>
    <dgm:cxn modelId="{AE1920F6-0E39-47AC-AEE3-37DCE3AF3CCE}" type="presParOf" srcId="{539985C2-CC96-4393-8DB7-062CA1B8AC25}" destId="{CC3D857B-F0F5-486B-B5E2-4EFC2EAF282E}" srcOrd="2" destOrd="0" presId="urn:microsoft.com/office/officeart/2005/8/layout/hierarchy2"/>
    <dgm:cxn modelId="{D2DDF7D0-4C5D-4F84-9F80-B072DD99B838}" type="presParOf" srcId="{CC3D857B-F0F5-486B-B5E2-4EFC2EAF282E}" destId="{4FF9ABB8-836D-41E8-8E53-D0794B3AFD29}" srcOrd="0" destOrd="0" presId="urn:microsoft.com/office/officeart/2005/8/layout/hierarchy2"/>
    <dgm:cxn modelId="{56F1CC1C-98F9-4C0D-BC09-22268A725D2A}" type="presParOf" srcId="{539985C2-CC96-4393-8DB7-062CA1B8AC25}" destId="{77EF1C74-7635-4901-BEB1-A58A8A20D229}" srcOrd="3" destOrd="0" presId="urn:microsoft.com/office/officeart/2005/8/layout/hierarchy2"/>
    <dgm:cxn modelId="{D30050E0-7972-4ED9-A369-E388E237F844}" type="presParOf" srcId="{77EF1C74-7635-4901-BEB1-A58A8A20D229}" destId="{C7D78DC0-B841-452D-8B12-2FA266C48FC8}" srcOrd="0" destOrd="0" presId="urn:microsoft.com/office/officeart/2005/8/layout/hierarchy2"/>
    <dgm:cxn modelId="{8B4B3333-6BE2-4A63-8150-DE6F18D88DFB}" type="presParOf" srcId="{77EF1C74-7635-4901-BEB1-A58A8A20D229}" destId="{1D9B23A1-7EF8-46A9-8A5D-D0C3E16753E6}" srcOrd="1" destOrd="0" presId="urn:microsoft.com/office/officeart/2005/8/layout/hierarchy2"/>
    <dgm:cxn modelId="{BBC45C32-4A72-4135-81D1-1FA4862E2006}" type="presParOf" srcId="{539985C2-CC96-4393-8DB7-062CA1B8AC25}" destId="{BA0B32DC-40B2-491F-838E-8EEC93115C2D}" srcOrd="4" destOrd="0" presId="urn:microsoft.com/office/officeart/2005/8/layout/hierarchy2"/>
    <dgm:cxn modelId="{6D416572-2D2E-418E-A804-D3E2DA88D544}" type="presParOf" srcId="{BA0B32DC-40B2-491F-838E-8EEC93115C2D}" destId="{EA34C63F-3022-403E-B366-1ECCFE960355}" srcOrd="0" destOrd="0" presId="urn:microsoft.com/office/officeart/2005/8/layout/hierarchy2"/>
    <dgm:cxn modelId="{7A415E97-D3C6-420C-941E-83ED9C031F00}" type="presParOf" srcId="{539985C2-CC96-4393-8DB7-062CA1B8AC25}" destId="{5EAF409D-A3E9-46FD-8E4F-BAF953367303}" srcOrd="5" destOrd="0" presId="urn:microsoft.com/office/officeart/2005/8/layout/hierarchy2"/>
    <dgm:cxn modelId="{5480DE6D-9E44-4EAD-A395-B652CAA7AFDC}" type="presParOf" srcId="{5EAF409D-A3E9-46FD-8E4F-BAF953367303}" destId="{CEC51FD6-E8D4-46A7-9211-6252793CF4CB}" srcOrd="0" destOrd="0" presId="urn:microsoft.com/office/officeart/2005/8/layout/hierarchy2"/>
    <dgm:cxn modelId="{5846AE85-8E22-4D54-8A27-131143151D19}" type="presParOf" srcId="{5EAF409D-A3E9-46FD-8E4F-BAF953367303}" destId="{84521955-AAE2-4CB8-BD8E-FAB03D52E422}" srcOrd="1" destOrd="0" presId="urn:microsoft.com/office/officeart/2005/8/layout/hierarchy2"/>
    <dgm:cxn modelId="{03741C64-0A46-446C-9DF2-7ACB5E38BB19}" type="presParOf" srcId="{84521955-AAE2-4CB8-BD8E-FAB03D52E422}" destId="{2C5E8DA8-7384-4518-B87A-588924395BF3}" srcOrd="0" destOrd="0" presId="urn:microsoft.com/office/officeart/2005/8/layout/hierarchy2"/>
    <dgm:cxn modelId="{17B7F575-B65B-47BE-B242-1203792A645A}" type="presParOf" srcId="{2C5E8DA8-7384-4518-B87A-588924395BF3}" destId="{0DAAE6D3-2FF2-4538-9F1D-B697EE12A89F}" srcOrd="0" destOrd="0" presId="urn:microsoft.com/office/officeart/2005/8/layout/hierarchy2"/>
    <dgm:cxn modelId="{2D3D79F9-22A2-4FAE-94AE-02F30922ECFA}" type="presParOf" srcId="{84521955-AAE2-4CB8-BD8E-FAB03D52E422}" destId="{E04317E1-1149-4C69-ABC2-E5ECA36182D5}" srcOrd="1" destOrd="0" presId="urn:microsoft.com/office/officeart/2005/8/layout/hierarchy2"/>
    <dgm:cxn modelId="{858FED90-274C-465E-9DA2-EB476777E62F}" type="presParOf" srcId="{E04317E1-1149-4C69-ABC2-E5ECA36182D5}" destId="{EF019480-A79C-49EC-AA24-16673AB707C9}" srcOrd="0" destOrd="0" presId="urn:microsoft.com/office/officeart/2005/8/layout/hierarchy2"/>
    <dgm:cxn modelId="{1DC32C70-33BC-45C9-9CAD-8DEF9BF1C02C}" type="presParOf" srcId="{E04317E1-1149-4C69-ABC2-E5ECA36182D5}" destId="{19DDD1FF-5748-4F88-8B7C-FC890840D3C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105B98-792D-456C-A4BE-F014285B3C04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9CD541D4-5436-4D81-822C-ECEC6D89D6DF}">
      <dgm:prSet phldrT="[Text]"/>
      <dgm:spPr>
        <a:solidFill>
          <a:srgbClr val="FFFF00">
            <a:alpha val="90000"/>
          </a:srgbClr>
        </a:solidFill>
        <a:effectLst>
          <a:glow rad="101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Study and Revise your notes</a:t>
          </a:r>
          <a:endParaRPr lang="en-ZM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8117E6-C210-4689-A97C-89230510C680}" type="parTrans" cxnId="{8347E0A5-8246-4AE4-A0F3-8E3BC6859815}">
      <dgm:prSet/>
      <dgm:spPr/>
      <dgm:t>
        <a:bodyPr/>
        <a:lstStyle/>
        <a:p>
          <a:endParaRPr lang="en-ZM"/>
        </a:p>
      </dgm:t>
    </dgm:pt>
    <dgm:pt modelId="{C8D3035B-1C20-4EA5-85D4-F5B57E56E6E0}" type="sibTrans" cxnId="{8347E0A5-8246-4AE4-A0F3-8E3BC6859815}">
      <dgm:prSet/>
      <dgm:spPr/>
      <dgm:t>
        <a:bodyPr/>
        <a:lstStyle/>
        <a:p>
          <a:endParaRPr lang="en-ZM"/>
        </a:p>
      </dgm:t>
    </dgm:pt>
    <dgm:pt modelId="{5BF396A6-3FC4-4850-8396-044DD9902FFA}">
      <dgm:prSet phldrT="[Text]" custT="1"/>
      <dgm:spPr>
        <a:solidFill>
          <a:srgbClr val="FFFF00">
            <a:alpha val="90000"/>
          </a:srgbClr>
        </a:solidFill>
        <a:effectLst>
          <a:glow rad="101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Talk to your parents/ teachers/God</a:t>
          </a:r>
          <a:endParaRPr lang="en-ZM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51CD22-79CD-4589-A378-EA303568F025}" type="parTrans" cxnId="{29AD9FFC-20E0-48A2-B3BC-BA4B28659B37}">
      <dgm:prSet/>
      <dgm:spPr/>
      <dgm:t>
        <a:bodyPr/>
        <a:lstStyle/>
        <a:p>
          <a:endParaRPr lang="en-ZM"/>
        </a:p>
      </dgm:t>
    </dgm:pt>
    <dgm:pt modelId="{056D4E8B-243C-40A4-965F-FAFBDDA13483}" type="sibTrans" cxnId="{29AD9FFC-20E0-48A2-B3BC-BA4B28659B37}">
      <dgm:prSet/>
      <dgm:spPr/>
      <dgm:t>
        <a:bodyPr/>
        <a:lstStyle/>
        <a:p>
          <a:endParaRPr lang="en-ZM"/>
        </a:p>
      </dgm:t>
    </dgm:pt>
    <dgm:pt modelId="{451BD2A6-809A-4B02-BAA7-55C9B9202A8E}">
      <dgm:prSet phldrT="[Text]" custT="1"/>
      <dgm:spPr>
        <a:solidFill>
          <a:srgbClr val="FFFF00">
            <a:alpha val="90000"/>
          </a:srgbClr>
        </a:solidFill>
        <a:effectLst>
          <a:glow rad="101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Don’t procrastinate</a:t>
          </a:r>
          <a:endParaRPr lang="en-ZM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54E1CB-2A92-4779-8D60-082840AA60F7}" type="parTrans" cxnId="{7C7CAC10-EAB6-4581-8A1F-C0B0D0C4830C}">
      <dgm:prSet/>
      <dgm:spPr/>
      <dgm:t>
        <a:bodyPr/>
        <a:lstStyle/>
        <a:p>
          <a:endParaRPr lang="en-ZM"/>
        </a:p>
      </dgm:t>
    </dgm:pt>
    <dgm:pt modelId="{B21A0232-46DA-4FD7-A822-5B7744DCEE2F}" type="sibTrans" cxnId="{7C7CAC10-EAB6-4581-8A1F-C0B0D0C4830C}">
      <dgm:prSet/>
      <dgm:spPr/>
      <dgm:t>
        <a:bodyPr/>
        <a:lstStyle/>
        <a:p>
          <a:endParaRPr lang="en-ZM"/>
        </a:p>
      </dgm:t>
    </dgm:pt>
    <dgm:pt modelId="{388D82C1-3E46-4BBE-B397-544E19270977}" type="pres">
      <dgm:prSet presAssocID="{E9105B98-792D-456C-A4BE-F014285B3C04}" presName="compositeShape" presStyleCnt="0">
        <dgm:presLayoutVars>
          <dgm:dir/>
          <dgm:resizeHandles/>
        </dgm:presLayoutVars>
      </dgm:prSet>
      <dgm:spPr/>
    </dgm:pt>
    <dgm:pt modelId="{8513EADA-4562-4807-BF2E-2B679F873756}" type="pres">
      <dgm:prSet presAssocID="{E9105B98-792D-456C-A4BE-F014285B3C04}" presName="pyramid" presStyleLbl="node1" presStyleIdx="0" presStyleCnt="1" custScaleX="90839" custLinFactNeighborX="2373" custLinFactNeighborY="-2604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2">
              <a:lumMod val="20000"/>
              <a:lumOff val="80000"/>
            </a:schemeClr>
          </a:solidFill>
        </a:ln>
        <a:effectLst>
          <a:glow rad="101600">
            <a:schemeClr val="accent5">
              <a:satMod val="175000"/>
              <a:alpha val="40000"/>
            </a:schemeClr>
          </a:glow>
        </a:effectLst>
      </dgm:spPr>
    </dgm:pt>
    <dgm:pt modelId="{223B9623-B2EE-47BA-B18B-2F58AEB1193C}" type="pres">
      <dgm:prSet presAssocID="{E9105B98-792D-456C-A4BE-F014285B3C04}" presName="theList" presStyleCnt="0"/>
      <dgm:spPr/>
    </dgm:pt>
    <dgm:pt modelId="{DCA13565-09FF-476E-BBD7-59FF3A9F6D48}" type="pres">
      <dgm:prSet presAssocID="{9CD541D4-5436-4D81-822C-ECEC6D89D6DF}" presName="aNode" presStyleLbl="fgAcc1" presStyleIdx="0" presStyleCnt="3" custScaleX="118254" custScaleY="106679" custLinFactY="183267" custLinFactNeighborX="-47464" custLinFactNeighborY="200000">
        <dgm:presLayoutVars>
          <dgm:bulletEnabled val="1"/>
        </dgm:presLayoutVars>
      </dgm:prSet>
      <dgm:spPr/>
    </dgm:pt>
    <dgm:pt modelId="{9BC1608D-1D09-4597-A9E5-A5AEA4FA8DBC}" type="pres">
      <dgm:prSet presAssocID="{9CD541D4-5436-4D81-822C-ECEC6D89D6DF}" presName="aSpace" presStyleCnt="0"/>
      <dgm:spPr/>
    </dgm:pt>
    <dgm:pt modelId="{21A0C726-F674-420D-95A0-9E38B7A2EFF8}" type="pres">
      <dgm:prSet presAssocID="{5BF396A6-3FC4-4850-8396-044DD9902FFA}" presName="aNode" presStyleLbl="fgAcc1" presStyleIdx="1" presStyleCnt="3" custScaleX="91263" custScaleY="85495" custLinFactX="-75765" custLinFactY="-78674" custLinFactNeighborX="-100000" custLinFactNeighborY="-100000">
        <dgm:presLayoutVars>
          <dgm:bulletEnabled val="1"/>
        </dgm:presLayoutVars>
      </dgm:prSet>
      <dgm:spPr/>
    </dgm:pt>
    <dgm:pt modelId="{D2A697CF-46E7-443E-B4BD-C3B5E5156809}" type="pres">
      <dgm:prSet presAssocID="{5BF396A6-3FC4-4850-8396-044DD9902FFA}" presName="aSpace" presStyleCnt="0"/>
      <dgm:spPr/>
    </dgm:pt>
    <dgm:pt modelId="{E3070518-4868-4B29-BE3B-46856F76740B}" type="pres">
      <dgm:prSet presAssocID="{451BD2A6-809A-4B02-BAA7-55C9B9202A8E}" presName="aNode" presStyleLbl="fgAcc1" presStyleIdx="2" presStyleCnt="3" custScaleX="77282" custScaleY="91318" custLinFactY="-200000" custLinFactNeighborX="-16610" custLinFactNeighborY="-273194">
        <dgm:presLayoutVars>
          <dgm:bulletEnabled val="1"/>
        </dgm:presLayoutVars>
      </dgm:prSet>
      <dgm:spPr/>
    </dgm:pt>
    <dgm:pt modelId="{84A22289-39DF-4AD2-A126-F802DC4E314E}" type="pres">
      <dgm:prSet presAssocID="{451BD2A6-809A-4B02-BAA7-55C9B9202A8E}" presName="aSpace" presStyleCnt="0"/>
      <dgm:spPr/>
    </dgm:pt>
  </dgm:ptLst>
  <dgm:cxnLst>
    <dgm:cxn modelId="{43C70C05-2CF5-46B2-BA9D-9EC68FF3B9EC}" type="presOf" srcId="{451BD2A6-809A-4B02-BAA7-55C9B9202A8E}" destId="{E3070518-4868-4B29-BE3B-46856F76740B}" srcOrd="0" destOrd="0" presId="urn:microsoft.com/office/officeart/2005/8/layout/pyramid2"/>
    <dgm:cxn modelId="{7C7CAC10-EAB6-4581-8A1F-C0B0D0C4830C}" srcId="{E9105B98-792D-456C-A4BE-F014285B3C04}" destId="{451BD2A6-809A-4B02-BAA7-55C9B9202A8E}" srcOrd="2" destOrd="0" parTransId="{C654E1CB-2A92-4779-8D60-082840AA60F7}" sibTransId="{B21A0232-46DA-4FD7-A822-5B7744DCEE2F}"/>
    <dgm:cxn modelId="{E6BF004F-F698-4952-A670-736B85520D07}" type="presOf" srcId="{5BF396A6-3FC4-4850-8396-044DD9902FFA}" destId="{21A0C726-F674-420D-95A0-9E38B7A2EFF8}" srcOrd="0" destOrd="0" presId="urn:microsoft.com/office/officeart/2005/8/layout/pyramid2"/>
    <dgm:cxn modelId="{274AB983-E829-4312-B21F-1E8E96FE6754}" type="presOf" srcId="{E9105B98-792D-456C-A4BE-F014285B3C04}" destId="{388D82C1-3E46-4BBE-B397-544E19270977}" srcOrd="0" destOrd="0" presId="urn:microsoft.com/office/officeart/2005/8/layout/pyramid2"/>
    <dgm:cxn modelId="{9A70C18B-7455-4E47-AE3A-3BEB07A2FCD8}" type="presOf" srcId="{9CD541D4-5436-4D81-822C-ECEC6D89D6DF}" destId="{DCA13565-09FF-476E-BBD7-59FF3A9F6D48}" srcOrd="0" destOrd="0" presId="urn:microsoft.com/office/officeart/2005/8/layout/pyramid2"/>
    <dgm:cxn modelId="{8347E0A5-8246-4AE4-A0F3-8E3BC6859815}" srcId="{E9105B98-792D-456C-A4BE-F014285B3C04}" destId="{9CD541D4-5436-4D81-822C-ECEC6D89D6DF}" srcOrd="0" destOrd="0" parTransId="{898117E6-C210-4689-A97C-89230510C680}" sibTransId="{C8D3035B-1C20-4EA5-85D4-F5B57E56E6E0}"/>
    <dgm:cxn modelId="{29AD9FFC-20E0-48A2-B3BC-BA4B28659B37}" srcId="{E9105B98-792D-456C-A4BE-F014285B3C04}" destId="{5BF396A6-3FC4-4850-8396-044DD9902FFA}" srcOrd="1" destOrd="0" parTransId="{1D51CD22-79CD-4589-A378-EA303568F025}" sibTransId="{056D4E8B-243C-40A4-965F-FAFBDDA13483}"/>
    <dgm:cxn modelId="{8D4995BE-3327-4D95-84B7-2ECE7056ABB1}" type="presParOf" srcId="{388D82C1-3E46-4BBE-B397-544E19270977}" destId="{8513EADA-4562-4807-BF2E-2B679F873756}" srcOrd="0" destOrd="0" presId="urn:microsoft.com/office/officeart/2005/8/layout/pyramid2"/>
    <dgm:cxn modelId="{98FA9375-7666-4A97-A1DA-24894DF962C8}" type="presParOf" srcId="{388D82C1-3E46-4BBE-B397-544E19270977}" destId="{223B9623-B2EE-47BA-B18B-2F58AEB1193C}" srcOrd="1" destOrd="0" presId="urn:microsoft.com/office/officeart/2005/8/layout/pyramid2"/>
    <dgm:cxn modelId="{4A3D8E74-DDB6-44D9-9FC2-CCB810E63F3B}" type="presParOf" srcId="{223B9623-B2EE-47BA-B18B-2F58AEB1193C}" destId="{DCA13565-09FF-476E-BBD7-59FF3A9F6D48}" srcOrd="0" destOrd="0" presId="urn:microsoft.com/office/officeart/2005/8/layout/pyramid2"/>
    <dgm:cxn modelId="{E3622B1B-5AC2-4C38-A3D6-ADF675015459}" type="presParOf" srcId="{223B9623-B2EE-47BA-B18B-2F58AEB1193C}" destId="{9BC1608D-1D09-4597-A9E5-A5AEA4FA8DBC}" srcOrd="1" destOrd="0" presId="urn:microsoft.com/office/officeart/2005/8/layout/pyramid2"/>
    <dgm:cxn modelId="{FED879B4-E4A9-4EC1-88DC-8B368ECE3F7E}" type="presParOf" srcId="{223B9623-B2EE-47BA-B18B-2F58AEB1193C}" destId="{21A0C726-F674-420D-95A0-9E38B7A2EFF8}" srcOrd="2" destOrd="0" presId="urn:microsoft.com/office/officeart/2005/8/layout/pyramid2"/>
    <dgm:cxn modelId="{FC247CFF-29F3-4E08-B44C-D3C080A4BA30}" type="presParOf" srcId="{223B9623-B2EE-47BA-B18B-2F58AEB1193C}" destId="{D2A697CF-46E7-443E-B4BD-C3B5E5156809}" srcOrd="3" destOrd="0" presId="urn:microsoft.com/office/officeart/2005/8/layout/pyramid2"/>
    <dgm:cxn modelId="{45F4C289-1111-4926-8EB7-F33C2D0A00B8}" type="presParOf" srcId="{223B9623-B2EE-47BA-B18B-2F58AEB1193C}" destId="{E3070518-4868-4B29-BE3B-46856F76740B}" srcOrd="4" destOrd="0" presId="urn:microsoft.com/office/officeart/2005/8/layout/pyramid2"/>
    <dgm:cxn modelId="{10BD0CCB-93F4-418D-A807-FA6A8B7E552A}" type="presParOf" srcId="{223B9623-B2EE-47BA-B18B-2F58AEB1193C}" destId="{84A22289-39DF-4AD2-A126-F802DC4E314E}" srcOrd="5" destOrd="0" presId="urn:microsoft.com/office/officeart/2005/8/layout/pyramid2"/>
  </dgm:cxnLst>
  <dgm:bg>
    <a:blipFill>
      <a:blip xmlns:r="http://schemas.openxmlformats.org/officeDocument/2006/relationships" r:embed="rId2">
        <a:extLst>
          <a:ext uri="{28A0092B-C50C-407E-A947-70E740481C1C}">
            <a14:useLocalDpi xmlns:a14="http://schemas.microsoft.com/office/drawing/2010/main" val="0"/>
          </a:ext>
        </a:extLst>
      </a:blip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3D40812-BDD1-4F04-AD34-8754EBA15213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M"/>
        </a:p>
      </dgm:t>
    </dgm:pt>
    <dgm:pt modelId="{4CCA866C-DAC3-4EA7-902F-C64CCA09A047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en-US" sz="2800" b="1" dirty="0">
              <a:solidFill>
                <a:schemeClr val="tx1"/>
              </a:solidFill>
            </a:rPr>
            <a:t>It is expensive and time wasting to rewrite</a:t>
          </a:r>
          <a:endParaRPr lang="en-ZM" sz="2800" b="1" dirty="0">
            <a:solidFill>
              <a:schemeClr val="tx1"/>
            </a:solidFill>
          </a:endParaRPr>
        </a:p>
      </dgm:t>
    </dgm:pt>
    <dgm:pt modelId="{2FDF5E20-CE34-4ECB-BD13-DA259CF294BB}" type="parTrans" cxnId="{13051556-8091-42B1-944F-2C50CAB055BB}">
      <dgm:prSet/>
      <dgm:spPr/>
      <dgm:t>
        <a:bodyPr/>
        <a:lstStyle/>
        <a:p>
          <a:endParaRPr lang="en-ZM"/>
        </a:p>
      </dgm:t>
    </dgm:pt>
    <dgm:pt modelId="{8B5EAB23-6DE9-4650-9D72-A616DBDEE6C6}" type="sibTrans" cxnId="{13051556-8091-42B1-944F-2C50CAB055BB}">
      <dgm:prSet/>
      <dgm:spPr/>
      <dgm:t>
        <a:bodyPr/>
        <a:lstStyle/>
        <a:p>
          <a:endParaRPr lang="en-ZM"/>
        </a:p>
      </dgm:t>
    </dgm:pt>
    <dgm:pt modelId="{E584A339-6FE3-45F1-AAB9-2C945417F9B2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en-US" sz="2400" b="1" dirty="0">
              <a:solidFill>
                <a:schemeClr val="tx1"/>
              </a:solidFill>
            </a:rPr>
            <a:t>Read and consult your teachers</a:t>
          </a:r>
          <a:endParaRPr lang="en-ZM" sz="2400" b="1" dirty="0">
            <a:solidFill>
              <a:schemeClr val="tx1"/>
            </a:solidFill>
          </a:endParaRPr>
        </a:p>
      </dgm:t>
    </dgm:pt>
    <dgm:pt modelId="{281B2D63-5A13-497E-B200-5B0385D813BE}" type="parTrans" cxnId="{E46BC0AA-5315-44A8-ADC0-4DF4D6FB4359}">
      <dgm:prSet/>
      <dgm:spPr/>
      <dgm:t>
        <a:bodyPr/>
        <a:lstStyle/>
        <a:p>
          <a:endParaRPr lang="en-ZM"/>
        </a:p>
      </dgm:t>
    </dgm:pt>
    <dgm:pt modelId="{8BCA7F58-9BE0-462E-BE21-65CC80C4192F}" type="sibTrans" cxnId="{E46BC0AA-5315-44A8-ADC0-4DF4D6FB4359}">
      <dgm:prSet/>
      <dgm:spPr/>
      <dgm:t>
        <a:bodyPr/>
        <a:lstStyle/>
        <a:p>
          <a:endParaRPr lang="en-ZM"/>
        </a:p>
      </dgm:t>
    </dgm:pt>
    <dgm:pt modelId="{34587EB3-D486-4364-8A8E-EADB63533B19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en-US" sz="2400" b="1" dirty="0">
              <a:solidFill>
                <a:schemeClr val="tx1"/>
              </a:solidFill>
            </a:rPr>
            <a:t>Don’t abuse electronic gadgets </a:t>
          </a:r>
          <a:endParaRPr lang="en-ZM" sz="2400" b="1" dirty="0">
            <a:solidFill>
              <a:schemeClr val="tx1"/>
            </a:solidFill>
          </a:endParaRPr>
        </a:p>
      </dgm:t>
    </dgm:pt>
    <dgm:pt modelId="{99369170-A779-47CB-B2FC-A78A0F92A9E7}" type="parTrans" cxnId="{C44BB260-AAC5-44B7-AEF9-2B9B0392908D}">
      <dgm:prSet/>
      <dgm:spPr/>
      <dgm:t>
        <a:bodyPr/>
        <a:lstStyle/>
        <a:p>
          <a:endParaRPr lang="en-ZM"/>
        </a:p>
      </dgm:t>
    </dgm:pt>
    <dgm:pt modelId="{740FAD6C-8072-443B-8687-A9FD46A35309}" type="sibTrans" cxnId="{C44BB260-AAC5-44B7-AEF9-2B9B0392908D}">
      <dgm:prSet/>
      <dgm:spPr/>
      <dgm:t>
        <a:bodyPr/>
        <a:lstStyle/>
        <a:p>
          <a:endParaRPr lang="en-ZM"/>
        </a:p>
      </dgm:t>
    </dgm:pt>
    <dgm:pt modelId="{BA276383-85C3-4CDB-B9F2-87BCA225F356}" type="pres">
      <dgm:prSet presAssocID="{13D40812-BDD1-4F04-AD34-8754EBA15213}" presName="diagram" presStyleCnt="0">
        <dgm:presLayoutVars>
          <dgm:dir/>
          <dgm:animLvl val="lvl"/>
          <dgm:resizeHandles val="exact"/>
        </dgm:presLayoutVars>
      </dgm:prSet>
      <dgm:spPr/>
    </dgm:pt>
    <dgm:pt modelId="{1823099F-BDD3-452D-8881-598452AF66B4}" type="pres">
      <dgm:prSet presAssocID="{4CCA866C-DAC3-4EA7-902F-C64CCA09A047}" presName="compNode" presStyleCnt="0"/>
      <dgm:spPr/>
    </dgm:pt>
    <dgm:pt modelId="{B0BE7E38-AFD9-4F43-A80F-9FF48580844F}" type="pres">
      <dgm:prSet presAssocID="{4CCA866C-DAC3-4EA7-902F-C64CCA09A047}" presName="childRect" presStyleLbl="bgAcc1" presStyleIdx="0" presStyleCnt="3" custScaleX="126217" custScaleY="239592" custLinFactNeighborX="-1218" custLinFactNeighborY="-6916">
        <dgm:presLayoutVars>
          <dgm:bulletEnabled val="1"/>
        </dgm:presLayoutVars>
      </dgm:prSet>
      <dgm:spPr/>
    </dgm:pt>
    <dgm:pt modelId="{C0204E10-01ED-4A3E-ADA6-F6B1ABD27A4D}" type="pres">
      <dgm:prSet presAssocID="{4CCA866C-DAC3-4EA7-902F-C64CCA09A047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E87926E-DC1A-476A-91BE-2796E869AC61}" type="pres">
      <dgm:prSet presAssocID="{4CCA866C-DAC3-4EA7-902F-C64CCA09A047}" presName="parentRect" presStyleLbl="alignNode1" presStyleIdx="0" presStyleCnt="3" custScaleX="122772" custScaleY="284001" custLinFactY="-123592" custLinFactNeighborX="-831" custLinFactNeighborY="-200000"/>
      <dgm:spPr/>
    </dgm:pt>
    <dgm:pt modelId="{838E71D1-1622-4A43-9215-CDEFA74761DE}" type="pres">
      <dgm:prSet presAssocID="{4CCA866C-DAC3-4EA7-902F-C64CCA09A047}" presName="adorn" presStyleLbl="fgAccFollowNode1" presStyleIdx="0" presStyleCnt="3" custScaleX="313829" custScaleY="237242" custLinFactX="-33107" custLinFactNeighborX="-100000" custLinFactNeighborY="-4584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</dgm:pt>
    <dgm:pt modelId="{767DDE05-C7FF-4E89-BC10-A3853E58D02D}" type="pres">
      <dgm:prSet presAssocID="{8B5EAB23-6DE9-4650-9D72-A616DBDEE6C6}" presName="sibTrans" presStyleLbl="sibTrans2D1" presStyleIdx="0" presStyleCnt="0"/>
      <dgm:spPr/>
    </dgm:pt>
    <dgm:pt modelId="{0091451F-00A7-4CAD-98CA-95064728CADE}" type="pres">
      <dgm:prSet presAssocID="{E584A339-6FE3-45F1-AAB9-2C945417F9B2}" presName="compNode" presStyleCnt="0"/>
      <dgm:spPr/>
    </dgm:pt>
    <dgm:pt modelId="{7A88EE51-1527-4ACC-A674-6B286D248DD0}" type="pres">
      <dgm:prSet presAssocID="{E584A339-6FE3-45F1-AAB9-2C945417F9B2}" presName="childRect" presStyleLbl="bgAcc1" presStyleIdx="1" presStyleCnt="3" custScaleX="106366" custScaleY="242720" custLinFactNeighborX="5913" custLinFactNeighborY="-656">
        <dgm:presLayoutVars>
          <dgm:bulletEnabled val="1"/>
        </dgm:presLayoutVars>
      </dgm:prSet>
      <dgm:spPr/>
    </dgm:pt>
    <dgm:pt modelId="{1C7124A0-DBC2-49A6-8F67-AB9485086BED}" type="pres">
      <dgm:prSet presAssocID="{E584A339-6FE3-45F1-AAB9-2C945417F9B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98C9BE3-3359-40BF-BE9D-C51EBE7344BF}" type="pres">
      <dgm:prSet presAssocID="{E584A339-6FE3-45F1-AAB9-2C945417F9B2}" presName="parentRect" presStyleLbl="alignNode1" presStyleIdx="1" presStyleCnt="3" custScaleX="105523" custScaleY="238757" custLinFactY="-111022" custLinFactNeighborX="6260" custLinFactNeighborY="-200000"/>
      <dgm:spPr/>
    </dgm:pt>
    <dgm:pt modelId="{BD7AD384-020E-49EF-B9CC-9F228843A25D}" type="pres">
      <dgm:prSet presAssocID="{E584A339-6FE3-45F1-AAB9-2C945417F9B2}" presName="adorn" presStyleLbl="fgAccFollowNode1" presStyleIdx="1" presStyleCnt="3" custScaleX="308020" custScaleY="270979" custLinFactX="-6287" custLinFactNeighborX="-100000" custLinFactNeighborY="-49227"/>
      <dgm:spPr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E83245C9-ADB6-4FAD-9BC7-ED599534EE89}" type="pres">
      <dgm:prSet presAssocID="{8BCA7F58-9BE0-462E-BE21-65CC80C4192F}" presName="sibTrans" presStyleLbl="sibTrans2D1" presStyleIdx="0" presStyleCnt="0"/>
      <dgm:spPr/>
    </dgm:pt>
    <dgm:pt modelId="{B8BAF15E-5C16-497E-9C44-2E25E8450D2A}" type="pres">
      <dgm:prSet presAssocID="{34587EB3-D486-4364-8A8E-EADB63533B19}" presName="compNode" presStyleCnt="0"/>
      <dgm:spPr/>
    </dgm:pt>
    <dgm:pt modelId="{78847393-3B33-4A28-A56F-0DC16D930DB2}" type="pres">
      <dgm:prSet presAssocID="{34587EB3-D486-4364-8A8E-EADB63533B19}" presName="childRect" presStyleLbl="bgAcc1" presStyleIdx="2" presStyleCnt="3" custScaleY="235764" custLinFactNeighborX="24345" custLinFactNeighborY="-3168">
        <dgm:presLayoutVars>
          <dgm:bulletEnabled val="1"/>
        </dgm:presLayoutVars>
      </dgm:prSet>
      <dgm:spPr/>
    </dgm:pt>
    <dgm:pt modelId="{AE5B797E-5142-4E63-9F67-2AF6308F1FCD}" type="pres">
      <dgm:prSet presAssocID="{34587EB3-D486-4364-8A8E-EADB63533B1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FCB96CCE-024D-471E-B097-FC6485DBC0E5}" type="pres">
      <dgm:prSet presAssocID="{34587EB3-D486-4364-8A8E-EADB63533B19}" presName="parentRect" presStyleLbl="alignNode1" presStyleIdx="2" presStyleCnt="3" custScaleX="105949" custScaleY="233135" custLinFactY="-105068" custLinFactNeighborX="25115" custLinFactNeighborY="-200000"/>
      <dgm:spPr/>
    </dgm:pt>
    <dgm:pt modelId="{155E2775-713C-46D3-991C-608373672368}" type="pres">
      <dgm:prSet presAssocID="{34587EB3-D486-4364-8A8E-EADB63533B19}" presName="adorn" presStyleLbl="fgAccFollowNode1" presStyleIdx="2" presStyleCnt="3" custScaleX="267229" custScaleY="249786" custLinFactNeighborX="-47202" custLinFactNeighborY="-61950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</dgm:ptLst>
  <dgm:cxnLst>
    <dgm:cxn modelId="{5EA1C813-A7A6-4EC6-B3E8-6E7580309249}" type="presOf" srcId="{E584A339-6FE3-45F1-AAB9-2C945417F9B2}" destId="{298C9BE3-3359-40BF-BE9D-C51EBE7344BF}" srcOrd="1" destOrd="0" presId="urn:microsoft.com/office/officeart/2005/8/layout/bList2"/>
    <dgm:cxn modelId="{8ED1522A-7574-43F9-9EC1-7F94C688A801}" type="presOf" srcId="{4CCA866C-DAC3-4EA7-902F-C64CCA09A047}" destId="{CE87926E-DC1A-476A-91BE-2796E869AC61}" srcOrd="1" destOrd="0" presId="urn:microsoft.com/office/officeart/2005/8/layout/bList2"/>
    <dgm:cxn modelId="{F3E87034-A296-45FB-A3ED-C7991166EFEB}" type="presOf" srcId="{34587EB3-D486-4364-8A8E-EADB63533B19}" destId="{AE5B797E-5142-4E63-9F67-2AF6308F1FCD}" srcOrd="0" destOrd="0" presId="urn:microsoft.com/office/officeart/2005/8/layout/bList2"/>
    <dgm:cxn modelId="{A50AB83E-3A43-46F4-A100-C1ABD42D9ACB}" type="presOf" srcId="{13D40812-BDD1-4F04-AD34-8754EBA15213}" destId="{BA276383-85C3-4CDB-B9F2-87BCA225F356}" srcOrd="0" destOrd="0" presId="urn:microsoft.com/office/officeart/2005/8/layout/bList2"/>
    <dgm:cxn modelId="{1E1AD740-5346-4E85-93D6-9D4E5F560615}" type="presOf" srcId="{8BCA7F58-9BE0-462E-BE21-65CC80C4192F}" destId="{E83245C9-ADB6-4FAD-9BC7-ED599534EE89}" srcOrd="0" destOrd="0" presId="urn:microsoft.com/office/officeart/2005/8/layout/bList2"/>
    <dgm:cxn modelId="{C44BB260-AAC5-44B7-AEF9-2B9B0392908D}" srcId="{13D40812-BDD1-4F04-AD34-8754EBA15213}" destId="{34587EB3-D486-4364-8A8E-EADB63533B19}" srcOrd="2" destOrd="0" parTransId="{99369170-A779-47CB-B2FC-A78A0F92A9E7}" sibTransId="{740FAD6C-8072-443B-8687-A9FD46A35309}"/>
    <dgm:cxn modelId="{13051556-8091-42B1-944F-2C50CAB055BB}" srcId="{13D40812-BDD1-4F04-AD34-8754EBA15213}" destId="{4CCA866C-DAC3-4EA7-902F-C64CCA09A047}" srcOrd="0" destOrd="0" parTransId="{2FDF5E20-CE34-4ECB-BD13-DA259CF294BB}" sibTransId="{8B5EAB23-6DE9-4650-9D72-A616DBDEE6C6}"/>
    <dgm:cxn modelId="{90BEA390-E018-41FC-B837-05B876C7CBFB}" type="presOf" srcId="{8B5EAB23-6DE9-4650-9D72-A616DBDEE6C6}" destId="{767DDE05-C7FF-4E89-BC10-A3853E58D02D}" srcOrd="0" destOrd="0" presId="urn:microsoft.com/office/officeart/2005/8/layout/bList2"/>
    <dgm:cxn modelId="{2993A1A6-C361-4977-9F9F-B40B028502A0}" type="presOf" srcId="{4CCA866C-DAC3-4EA7-902F-C64CCA09A047}" destId="{C0204E10-01ED-4A3E-ADA6-F6B1ABD27A4D}" srcOrd="0" destOrd="0" presId="urn:microsoft.com/office/officeart/2005/8/layout/bList2"/>
    <dgm:cxn modelId="{E46BC0AA-5315-44A8-ADC0-4DF4D6FB4359}" srcId="{13D40812-BDD1-4F04-AD34-8754EBA15213}" destId="{E584A339-6FE3-45F1-AAB9-2C945417F9B2}" srcOrd="1" destOrd="0" parTransId="{281B2D63-5A13-497E-B200-5B0385D813BE}" sibTransId="{8BCA7F58-9BE0-462E-BE21-65CC80C4192F}"/>
    <dgm:cxn modelId="{1E88C2B6-2324-42C5-A67F-EBC0916B06BC}" type="presOf" srcId="{E584A339-6FE3-45F1-AAB9-2C945417F9B2}" destId="{1C7124A0-DBC2-49A6-8F67-AB9485086BED}" srcOrd="0" destOrd="0" presId="urn:microsoft.com/office/officeart/2005/8/layout/bList2"/>
    <dgm:cxn modelId="{201487DE-C22E-43F4-ACCF-9FE35B6F7650}" type="presOf" srcId="{34587EB3-D486-4364-8A8E-EADB63533B19}" destId="{FCB96CCE-024D-471E-B097-FC6485DBC0E5}" srcOrd="1" destOrd="0" presId="urn:microsoft.com/office/officeart/2005/8/layout/bList2"/>
    <dgm:cxn modelId="{E01C9E20-BA79-4735-AD5F-C3D9CEBFA201}" type="presParOf" srcId="{BA276383-85C3-4CDB-B9F2-87BCA225F356}" destId="{1823099F-BDD3-452D-8881-598452AF66B4}" srcOrd="0" destOrd="0" presId="urn:microsoft.com/office/officeart/2005/8/layout/bList2"/>
    <dgm:cxn modelId="{64A2D3CD-1453-4BA5-9773-E1D0A7FD6984}" type="presParOf" srcId="{1823099F-BDD3-452D-8881-598452AF66B4}" destId="{B0BE7E38-AFD9-4F43-A80F-9FF48580844F}" srcOrd="0" destOrd="0" presId="urn:microsoft.com/office/officeart/2005/8/layout/bList2"/>
    <dgm:cxn modelId="{2AE4F8B1-E248-45AC-9ECC-54800BD30B64}" type="presParOf" srcId="{1823099F-BDD3-452D-8881-598452AF66B4}" destId="{C0204E10-01ED-4A3E-ADA6-F6B1ABD27A4D}" srcOrd="1" destOrd="0" presId="urn:microsoft.com/office/officeart/2005/8/layout/bList2"/>
    <dgm:cxn modelId="{C4754998-9605-4681-8D40-54A476294A7F}" type="presParOf" srcId="{1823099F-BDD3-452D-8881-598452AF66B4}" destId="{CE87926E-DC1A-476A-91BE-2796E869AC61}" srcOrd="2" destOrd="0" presId="urn:microsoft.com/office/officeart/2005/8/layout/bList2"/>
    <dgm:cxn modelId="{F4D1BDA1-8F62-4136-BA1E-4EAE9B2AD5F7}" type="presParOf" srcId="{1823099F-BDD3-452D-8881-598452AF66B4}" destId="{838E71D1-1622-4A43-9215-CDEFA74761DE}" srcOrd="3" destOrd="0" presId="urn:microsoft.com/office/officeart/2005/8/layout/bList2"/>
    <dgm:cxn modelId="{FBF6D981-59AC-4175-86F0-F6E77A7418EE}" type="presParOf" srcId="{BA276383-85C3-4CDB-B9F2-87BCA225F356}" destId="{767DDE05-C7FF-4E89-BC10-A3853E58D02D}" srcOrd="1" destOrd="0" presId="urn:microsoft.com/office/officeart/2005/8/layout/bList2"/>
    <dgm:cxn modelId="{67063E89-772E-4A74-AF2A-CFBEC285BE21}" type="presParOf" srcId="{BA276383-85C3-4CDB-B9F2-87BCA225F356}" destId="{0091451F-00A7-4CAD-98CA-95064728CADE}" srcOrd="2" destOrd="0" presId="urn:microsoft.com/office/officeart/2005/8/layout/bList2"/>
    <dgm:cxn modelId="{8E04489E-6E9D-4425-8699-C66AD1FE4FE5}" type="presParOf" srcId="{0091451F-00A7-4CAD-98CA-95064728CADE}" destId="{7A88EE51-1527-4ACC-A674-6B286D248DD0}" srcOrd="0" destOrd="0" presId="urn:microsoft.com/office/officeart/2005/8/layout/bList2"/>
    <dgm:cxn modelId="{0BEBABD9-8BE4-432C-809F-1EC00FA72A0F}" type="presParOf" srcId="{0091451F-00A7-4CAD-98CA-95064728CADE}" destId="{1C7124A0-DBC2-49A6-8F67-AB9485086BED}" srcOrd="1" destOrd="0" presId="urn:microsoft.com/office/officeart/2005/8/layout/bList2"/>
    <dgm:cxn modelId="{F3E87BE7-B792-412E-A193-C7F8E3785FC9}" type="presParOf" srcId="{0091451F-00A7-4CAD-98CA-95064728CADE}" destId="{298C9BE3-3359-40BF-BE9D-C51EBE7344BF}" srcOrd="2" destOrd="0" presId="urn:microsoft.com/office/officeart/2005/8/layout/bList2"/>
    <dgm:cxn modelId="{E4A8519C-2D9A-443A-A189-3BC20EC408F1}" type="presParOf" srcId="{0091451F-00A7-4CAD-98CA-95064728CADE}" destId="{BD7AD384-020E-49EF-B9CC-9F228843A25D}" srcOrd="3" destOrd="0" presId="urn:microsoft.com/office/officeart/2005/8/layout/bList2"/>
    <dgm:cxn modelId="{01FFC5E3-4A06-4AE6-B7B5-14C1FC224DB7}" type="presParOf" srcId="{BA276383-85C3-4CDB-B9F2-87BCA225F356}" destId="{E83245C9-ADB6-4FAD-9BC7-ED599534EE89}" srcOrd="3" destOrd="0" presId="urn:microsoft.com/office/officeart/2005/8/layout/bList2"/>
    <dgm:cxn modelId="{B3F043EA-ABBF-465B-9D8C-66019D82AEC1}" type="presParOf" srcId="{BA276383-85C3-4CDB-B9F2-87BCA225F356}" destId="{B8BAF15E-5C16-497E-9C44-2E25E8450D2A}" srcOrd="4" destOrd="0" presId="urn:microsoft.com/office/officeart/2005/8/layout/bList2"/>
    <dgm:cxn modelId="{B1F1EA88-9210-44E6-8E89-6FC181ABB756}" type="presParOf" srcId="{B8BAF15E-5C16-497E-9C44-2E25E8450D2A}" destId="{78847393-3B33-4A28-A56F-0DC16D930DB2}" srcOrd="0" destOrd="0" presId="urn:microsoft.com/office/officeart/2005/8/layout/bList2"/>
    <dgm:cxn modelId="{9D78FC7C-F341-47DB-883F-3A018CD49370}" type="presParOf" srcId="{B8BAF15E-5C16-497E-9C44-2E25E8450D2A}" destId="{AE5B797E-5142-4E63-9F67-2AF6308F1FCD}" srcOrd="1" destOrd="0" presId="urn:microsoft.com/office/officeart/2005/8/layout/bList2"/>
    <dgm:cxn modelId="{10F1CA79-E273-4D1E-A34A-1E81F75C245D}" type="presParOf" srcId="{B8BAF15E-5C16-497E-9C44-2E25E8450D2A}" destId="{FCB96CCE-024D-471E-B097-FC6485DBC0E5}" srcOrd="2" destOrd="0" presId="urn:microsoft.com/office/officeart/2005/8/layout/bList2"/>
    <dgm:cxn modelId="{A19CD8B6-610A-4388-BDCE-3E1C610C5636}" type="presParOf" srcId="{B8BAF15E-5C16-497E-9C44-2E25E8450D2A}" destId="{155E2775-713C-46D3-991C-608373672368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368D31-FC89-4177-AC33-9FDF244F85F1}" type="doc">
      <dgm:prSet loTypeId="urn:microsoft.com/office/officeart/2005/8/layout/bProcess2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ZM"/>
        </a:p>
      </dgm:t>
    </dgm:pt>
    <dgm:pt modelId="{D60E49FF-9D8C-40F4-8EEA-AD643786716A}">
      <dgm:prSet phldrT="[Tex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Failure </a:t>
          </a:r>
          <a:endParaRPr lang="en-ZM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1D9151-153A-4E92-89AA-197E5709AB07}" type="parTrans" cxnId="{6E45AF62-3574-4CB8-831A-6701AE68AAB4}">
      <dgm:prSet/>
      <dgm:spPr/>
      <dgm:t>
        <a:bodyPr/>
        <a:lstStyle/>
        <a:p>
          <a:endParaRPr lang="en-ZM"/>
        </a:p>
      </dgm:t>
    </dgm:pt>
    <dgm:pt modelId="{A25F032C-16FA-4B74-965B-D2CEAE4D6BE0}" type="sibTrans" cxnId="{6E45AF62-3574-4CB8-831A-6701AE68AAB4}">
      <dgm:prSet/>
      <dgm:spPr>
        <a:solidFill>
          <a:srgbClr val="FF0000"/>
        </a:solidFill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endParaRPr lang="en-ZM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27F49E-57C5-408F-A44F-FDF848F195D7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Independent  </a:t>
          </a:r>
          <a:endParaRPr lang="en-ZM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CF3C2C-471B-401C-AFA5-36749A31DB46}" type="parTrans" cxnId="{383D7EA6-3E5B-4924-8A5D-D282D95BDE28}">
      <dgm:prSet/>
      <dgm:spPr/>
      <dgm:t>
        <a:bodyPr/>
        <a:lstStyle/>
        <a:p>
          <a:endParaRPr lang="en-ZM"/>
        </a:p>
      </dgm:t>
    </dgm:pt>
    <dgm:pt modelId="{60F9B0B1-7979-43FC-A7D3-6F6290266517}" type="sibTrans" cxnId="{383D7EA6-3E5B-4924-8A5D-D282D95BDE28}">
      <dgm:prSet/>
      <dgm:spPr/>
      <dgm:t>
        <a:bodyPr/>
        <a:lstStyle/>
        <a:p>
          <a:endParaRPr lang="en-ZM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E5D53F-2AD6-49D3-BA44-849A7D8F5351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Dependant  </a:t>
          </a:r>
          <a:endParaRPr lang="en-ZM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EEA78B-F5C8-4AAF-8900-2F1BEC68DE83}" type="parTrans" cxnId="{B45A745A-FB70-4DA4-A99F-D67761DE6109}">
      <dgm:prSet/>
      <dgm:spPr/>
      <dgm:t>
        <a:bodyPr/>
        <a:lstStyle/>
        <a:p>
          <a:endParaRPr lang="en-ZM"/>
        </a:p>
      </dgm:t>
    </dgm:pt>
    <dgm:pt modelId="{5C9B81F4-7EAD-4AA5-8420-C82E1A253B5B}" type="sibTrans" cxnId="{B45A745A-FB70-4DA4-A99F-D67761DE6109}">
      <dgm:prSet/>
      <dgm:spPr>
        <a:solidFill>
          <a:srgbClr val="FF0000"/>
        </a:solidFill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endParaRPr lang="en-ZM" sz="2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5899B1-DCE8-4048-AD24-CBD5947973AB}" type="pres">
      <dgm:prSet presAssocID="{8E368D31-FC89-4177-AC33-9FDF244F85F1}" presName="diagram" presStyleCnt="0">
        <dgm:presLayoutVars>
          <dgm:dir/>
          <dgm:resizeHandles/>
        </dgm:presLayoutVars>
      </dgm:prSet>
      <dgm:spPr/>
    </dgm:pt>
    <dgm:pt modelId="{F4ED1EE8-923D-4404-AB88-6CA83A09DBDE}" type="pres">
      <dgm:prSet presAssocID="{D60E49FF-9D8C-40F4-8EEA-AD643786716A}" presName="firstNode" presStyleLbl="node1" presStyleIdx="0" presStyleCnt="3" custScaleY="80351" custLinFactNeighborX="-252" custLinFactNeighborY="38262">
        <dgm:presLayoutVars>
          <dgm:bulletEnabled val="1"/>
        </dgm:presLayoutVars>
      </dgm:prSet>
      <dgm:spPr/>
    </dgm:pt>
    <dgm:pt modelId="{2C4992FB-6B6D-4194-B526-56E1B14E929F}" type="pres">
      <dgm:prSet presAssocID="{A25F032C-16FA-4B74-965B-D2CEAE4D6BE0}" presName="sibTrans" presStyleLbl="sibTrans2D1" presStyleIdx="0" presStyleCnt="2"/>
      <dgm:spPr/>
    </dgm:pt>
    <dgm:pt modelId="{34360587-484E-430F-97DB-CC4C5A2D4AEB}" type="pres">
      <dgm:prSet presAssocID="{9EE5D53F-2AD6-49D3-BA44-849A7D8F5351}" presName="middleNode" presStyleCnt="0"/>
      <dgm:spPr/>
    </dgm:pt>
    <dgm:pt modelId="{7CD54493-683F-4817-8FE9-CB5060BB3B2F}" type="pres">
      <dgm:prSet presAssocID="{9EE5D53F-2AD6-49D3-BA44-849A7D8F5351}" presName="padding" presStyleLbl="node1" presStyleIdx="0" presStyleCnt="3"/>
      <dgm:spPr/>
    </dgm:pt>
    <dgm:pt modelId="{88D735D0-D1D2-408B-BA4B-6571D946B25B}" type="pres">
      <dgm:prSet presAssocID="{9EE5D53F-2AD6-49D3-BA44-849A7D8F5351}" presName="shape" presStyleLbl="node1" presStyleIdx="1" presStyleCnt="3" custScaleX="228164" custScaleY="74625" custLinFactNeighborX="4589" custLinFactNeighborY="87193">
        <dgm:presLayoutVars>
          <dgm:bulletEnabled val="1"/>
        </dgm:presLayoutVars>
      </dgm:prSet>
      <dgm:spPr/>
    </dgm:pt>
    <dgm:pt modelId="{1AEA5343-CE07-42D7-8B3B-913999BAAB8F}" type="pres">
      <dgm:prSet presAssocID="{5C9B81F4-7EAD-4AA5-8420-C82E1A253B5B}" presName="sibTrans" presStyleLbl="sibTrans2D1" presStyleIdx="1" presStyleCnt="2"/>
      <dgm:spPr/>
    </dgm:pt>
    <dgm:pt modelId="{574359A9-580F-4E99-8BC1-60EB49C3CC8A}" type="pres">
      <dgm:prSet presAssocID="{FC27F49E-57C5-408F-A44F-FDF848F195D7}" presName="lastNode" presStyleLbl="node1" presStyleIdx="2" presStyleCnt="3" custScaleX="169760" custScaleY="81385" custLinFactNeighborX="192" custLinFactNeighborY="58923">
        <dgm:presLayoutVars>
          <dgm:bulletEnabled val="1"/>
        </dgm:presLayoutVars>
      </dgm:prSet>
      <dgm:spPr/>
    </dgm:pt>
  </dgm:ptLst>
  <dgm:cxnLst>
    <dgm:cxn modelId="{98ED1B0F-CD3B-402E-9B74-59B4E65778CB}" type="presOf" srcId="{8E368D31-FC89-4177-AC33-9FDF244F85F1}" destId="{DD5899B1-DCE8-4048-AD24-CBD5947973AB}" srcOrd="0" destOrd="0" presId="urn:microsoft.com/office/officeart/2005/8/layout/bProcess2"/>
    <dgm:cxn modelId="{9BDC1B10-0C84-4187-A598-88C797F15943}" type="presOf" srcId="{A25F032C-16FA-4B74-965B-D2CEAE4D6BE0}" destId="{2C4992FB-6B6D-4194-B526-56E1B14E929F}" srcOrd="0" destOrd="0" presId="urn:microsoft.com/office/officeart/2005/8/layout/bProcess2"/>
    <dgm:cxn modelId="{8421E638-C2D5-4C51-BB36-46556A4CBF8F}" type="presOf" srcId="{9EE5D53F-2AD6-49D3-BA44-849A7D8F5351}" destId="{88D735D0-D1D2-408B-BA4B-6571D946B25B}" srcOrd="0" destOrd="0" presId="urn:microsoft.com/office/officeart/2005/8/layout/bProcess2"/>
    <dgm:cxn modelId="{6E45AF62-3574-4CB8-831A-6701AE68AAB4}" srcId="{8E368D31-FC89-4177-AC33-9FDF244F85F1}" destId="{D60E49FF-9D8C-40F4-8EEA-AD643786716A}" srcOrd="0" destOrd="0" parTransId="{DD1D9151-153A-4E92-89AA-197E5709AB07}" sibTransId="{A25F032C-16FA-4B74-965B-D2CEAE4D6BE0}"/>
    <dgm:cxn modelId="{EDC77770-72E0-498A-A196-5CA498B68C69}" type="presOf" srcId="{FC27F49E-57C5-408F-A44F-FDF848F195D7}" destId="{574359A9-580F-4E99-8BC1-60EB49C3CC8A}" srcOrd="0" destOrd="0" presId="urn:microsoft.com/office/officeart/2005/8/layout/bProcess2"/>
    <dgm:cxn modelId="{B45A745A-FB70-4DA4-A99F-D67761DE6109}" srcId="{8E368D31-FC89-4177-AC33-9FDF244F85F1}" destId="{9EE5D53F-2AD6-49D3-BA44-849A7D8F5351}" srcOrd="1" destOrd="0" parTransId="{9CEEA78B-F5C8-4AAF-8900-2F1BEC68DE83}" sibTransId="{5C9B81F4-7EAD-4AA5-8420-C82E1A253B5B}"/>
    <dgm:cxn modelId="{383D7EA6-3E5B-4924-8A5D-D282D95BDE28}" srcId="{8E368D31-FC89-4177-AC33-9FDF244F85F1}" destId="{FC27F49E-57C5-408F-A44F-FDF848F195D7}" srcOrd="2" destOrd="0" parTransId="{CACF3C2C-471B-401C-AFA5-36749A31DB46}" sibTransId="{60F9B0B1-7979-43FC-A7D3-6F6290266517}"/>
    <dgm:cxn modelId="{E42EEAB9-D841-4C9B-8B8A-A4DD234DF621}" type="presOf" srcId="{D60E49FF-9D8C-40F4-8EEA-AD643786716A}" destId="{F4ED1EE8-923D-4404-AB88-6CA83A09DBDE}" srcOrd="0" destOrd="0" presId="urn:microsoft.com/office/officeart/2005/8/layout/bProcess2"/>
    <dgm:cxn modelId="{C96C12BB-17EC-45FE-B2A5-3E353D1AF9D0}" type="presOf" srcId="{5C9B81F4-7EAD-4AA5-8420-C82E1A253B5B}" destId="{1AEA5343-CE07-42D7-8B3B-913999BAAB8F}" srcOrd="0" destOrd="0" presId="urn:microsoft.com/office/officeart/2005/8/layout/bProcess2"/>
    <dgm:cxn modelId="{225CC653-CC0B-4625-AD89-B1E0E13BE48A}" type="presParOf" srcId="{DD5899B1-DCE8-4048-AD24-CBD5947973AB}" destId="{F4ED1EE8-923D-4404-AB88-6CA83A09DBDE}" srcOrd="0" destOrd="0" presId="urn:microsoft.com/office/officeart/2005/8/layout/bProcess2"/>
    <dgm:cxn modelId="{A0A775CB-B3BA-4768-B23C-9196B9A91D00}" type="presParOf" srcId="{DD5899B1-DCE8-4048-AD24-CBD5947973AB}" destId="{2C4992FB-6B6D-4194-B526-56E1B14E929F}" srcOrd="1" destOrd="0" presId="urn:microsoft.com/office/officeart/2005/8/layout/bProcess2"/>
    <dgm:cxn modelId="{F21AF290-AC44-4700-A492-4BEEA9FE3E66}" type="presParOf" srcId="{DD5899B1-DCE8-4048-AD24-CBD5947973AB}" destId="{34360587-484E-430F-97DB-CC4C5A2D4AEB}" srcOrd="2" destOrd="0" presId="urn:microsoft.com/office/officeart/2005/8/layout/bProcess2"/>
    <dgm:cxn modelId="{039C153F-2B27-462A-B5D4-B882362D842F}" type="presParOf" srcId="{34360587-484E-430F-97DB-CC4C5A2D4AEB}" destId="{7CD54493-683F-4817-8FE9-CB5060BB3B2F}" srcOrd="0" destOrd="0" presId="urn:microsoft.com/office/officeart/2005/8/layout/bProcess2"/>
    <dgm:cxn modelId="{1D2111DD-398C-4CD4-A628-E198C7AD51F1}" type="presParOf" srcId="{34360587-484E-430F-97DB-CC4C5A2D4AEB}" destId="{88D735D0-D1D2-408B-BA4B-6571D946B25B}" srcOrd="1" destOrd="0" presId="urn:microsoft.com/office/officeart/2005/8/layout/bProcess2"/>
    <dgm:cxn modelId="{9CA05860-194C-40F0-87D0-C1D2FF719122}" type="presParOf" srcId="{DD5899B1-DCE8-4048-AD24-CBD5947973AB}" destId="{1AEA5343-CE07-42D7-8B3B-913999BAAB8F}" srcOrd="3" destOrd="0" presId="urn:microsoft.com/office/officeart/2005/8/layout/bProcess2"/>
    <dgm:cxn modelId="{4452241D-D23E-4925-931C-3CB00A2DC657}" type="presParOf" srcId="{DD5899B1-DCE8-4048-AD24-CBD5947973AB}" destId="{574359A9-580F-4E99-8BC1-60EB49C3CC8A}" srcOrd="4" destOrd="0" presId="urn:microsoft.com/office/officeart/2005/8/layout/bProcess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2AF37-EFAF-4DDD-B41F-CCA8501EEEDE}">
      <dsp:nvSpPr>
        <dsp:cNvPr id="0" name=""/>
        <dsp:cNvSpPr/>
      </dsp:nvSpPr>
      <dsp:spPr>
        <a:xfrm>
          <a:off x="5234703" y="1170309"/>
          <a:ext cx="1561810" cy="447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039"/>
              </a:lnTo>
              <a:lnTo>
                <a:pt x="1561810" y="301039"/>
              </a:lnTo>
              <a:lnTo>
                <a:pt x="1561810" y="4479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619F1-8012-414B-986F-FF5094BDA598}">
      <dsp:nvSpPr>
        <dsp:cNvPr id="0" name=""/>
        <dsp:cNvSpPr/>
      </dsp:nvSpPr>
      <dsp:spPr>
        <a:xfrm>
          <a:off x="3739395" y="2625409"/>
          <a:ext cx="894444" cy="394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832"/>
              </a:lnTo>
              <a:lnTo>
                <a:pt x="894444" y="247832"/>
              </a:lnTo>
              <a:lnTo>
                <a:pt x="894444" y="39476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B9E9A-2C10-4AB0-B8EF-D3A098054E18}">
      <dsp:nvSpPr>
        <dsp:cNvPr id="0" name=""/>
        <dsp:cNvSpPr/>
      </dsp:nvSpPr>
      <dsp:spPr>
        <a:xfrm>
          <a:off x="3739395" y="1170309"/>
          <a:ext cx="1495307" cy="447967"/>
        </a:xfrm>
        <a:custGeom>
          <a:avLst/>
          <a:gdLst/>
          <a:ahLst/>
          <a:cxnLst/>
          <a:rect l="0" t="0" r="0" b="0"/>
          <a:pathLst>
            <a:path>
              <a:moveTo>
                <a:pt x="1495307" y="0"/>
              </a:moveTo>
              <a:lnTo>
                <a:pt x="1495307" y="301039"/>
              </a:lnTo>
              <a:lnTo>
                <a:pt x="0" y="301039"/>
              </a:lnTo>
              <a:lnTo>
                <a:pt x="0" y="4479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D842C-C23A-4A6C-B2CD-F1AD1119834D}">
      <dsp:nvSpPr>
        <dsp:cNvPr id="0" name=""/>
        <dsp:cNvSpPr/>
      </dsp:nvSpPr>
      <dsp:spPr>
        <a:xfrm>
          <a:off x="3099487" y="14585"/>
          <a:ext cx="4270431" cy="1155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7CD6E-FBC1-4C83-B98A-019D18A8FE30}">
      <dsp:nvSpPr>
        <dsp:cNvPr id="0" name=""/>
        <dsp:cNvSpPr/>
      </dsp:nvSpPr>
      <dsp:spPr>
        <a:xfrm>
          <a:off x="3275713" y="181999"/>
          <a:ext cx="4270431" cy="1155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Provide children with the opportunity, means and support to pursue their goals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09563" y="215849"/>
        <a:ext cx="4202731" cy="1088024"/>
      </dsp:txXfrm>
    </dsp:sp>
    <dsp:sp modelId="{33A6DC75-BDE3-4387-9138-281123374E62}">
      <dsp:nvSpPr>
        <dsp:cNvPr id="0" name=""/>
        <dsp:cNvSpPr/>
      </dsp:nvSpPr>
      <dsp:spPr>
        <a:xfrm>
          <a:off x="2393716" y="1618277"/>
          <a:ext cx="2691359" cy="10071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A4E89-37EB-4963-8005-5D0948B72830}">
      <dsp:nvSpPr>
        <dsp:cNvPr id="0" name=""/>
        <dsp:cNvSpPr/>
      </dsp:nvSpPr>
      <dsp:spPr>
        <a:xfrm>
          <a:off x="2569942" y="1785692"/>
          <a:ext cx="2691359" cy="10071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Teach Responsibility 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99440" y="1815190"/>
        <a:ext cx="2632363" cy="948136"/>
      </dsp:txXfrm>
    </dsp:sp>
    <dsp:sp modelId="{DBE0BE26-DFC8-40E8-8E1A-AB701A69EB06}">
      <dsp:nvSpPr>
        <dsp:cNvPr id="0" name=""/>
        <dsp:cNvSpPr/>
      </dsp:nvSpPr>
      <dsp:spPr>
        <a:xfrm>
          <a:off x="3288160" y="3020170"/>
          <a:ext cx="2691359" cy="10071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0A7D3-4B61-493B-AD26-4A6D1369E554}">
      <dsp:nvSpPr>
        <dsp:cNvPr id="0" name=""/>
        <dsp:cNvSpPr/>
      </dsp:nvSpPr>
      <dsp:spPr>
        <a:xfrm>
          <a:off x="3464386" y="3187585"/>
          <a:ext cx="2691359" cy="10071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Encourage Exploration 	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93884" y="3217083"/>
        <a:ext cx="2632363" cy="948136"/>
      </dsp:txXfrm>
    </dsp:sp>
    <dsp:sp modelId="{8E7E8BAC-F114-4532-9A43-5D5A79696C81}">
      <dsp:nvSpPr>
        <dsp:cNvPr id="0" name=""/>
        <dsp:cNvSpPr/>
      </dsp:nvSpPr>
      <dsp:spPr>
        <a:xfrm>
          <a:off x="5450834" y="1618277"/>
          <a:ext cx="2691359" cy="10071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9BA2D-1C79-4052-8B94-FAAE7EB92277}">
      <dsp:nvSpPr>
        <dsp:cNvPr id="0" name=""/>
        <dsp:cNvSpPr/>
      </dsp:nvSpPr>
      <dsp:spPr>
        <a:xfrm>
          <a:off x="5627060" y="1785692"/>
          <a:ext cx="2691359" cy="10071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Demand Accountability 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56558" y="1815190"/>
        <a:ext cx="2632363" cy="9481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F277F4-0215-4519-A4BD-9246BEA89D70}">
      <dsp:nvSpPr>
        <dsp:cNvPr id="0" name=""/>
        <dsp:cNvSpPr/>
      </dsp:nvSpPr>
      <dsp:spPr>
        <a:xfrm>
          <a:off x="3019711" y="747542"/>
          <a:ext cx="3448457" cy="1954553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Parents desire to raise children who are:</a:t>
          </a:r>
          <a:endParaRPr lang="en-ZM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24726" y="1033780"/>
        <a:ext cx="2438427" cy="1382077"/>
      </dsp:txXfrm>
    </dsp:sp>
    <dsp:sp modelId="{89F793C8-3C07-4933-BCF8-BD81569D0400}">
      <dsp:nvSpPr>
        <dsp:cNvPr id="0" name=""/>
        <dsp:cNvSpPr/>
      </dsp:nvSpPr>
      <dsp:spPr>
        <a:xfrm>
          <a:off x="3553315" y="-167920"/>
          <a:ext cx="2381248" cy="977276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Self-reliant 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02041" y="-24801"/>
        <a:ext cx="1683796" cy="691038"/>
      </dsp:txXfrm>
    </dsp:sp>
    <dsp:sp modelId="{B4D52BF1-F44D-43A7-AEF2-8D86034FB05F}">
      <dsp:nvSpPr>
        <dsp:cNvPr id="0" name=""/>
        <dsp:cNvSpPr/>
      </dsp:nvSpPr>
      <dsp:spPr>
        <a:xfrm>
          <a:off x="6050477" y="1239757"/>
          <a:ext cx="2130394" cy="977276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Inwardly motivated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62466" y="1382876"/>
        <a:ext cx="1506416" cy="691038"/>
      </dsp:txXfrm>
    </dsp:sp>
    <dsp:sp modelId="{DDE0B04E-0DF4-478C-ABC9-6EA798637CD3}">
      <dsp:nvSpPr>
        <dsp:cNvPr id="0" name=""/>
        <dsp:cNvSpPr/>
      </dsp:nvSpPr>
      <dsp:spPr>
        <a:xfrm>
          <a:off x="3497046" y="2640281"/>
          <a:ext cx="2493787" cy="977276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Well-mannered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62253" y="2783400"/>
        <a:ext cx="1763373" cy="691038"/>
      </dsp:txXfrm>
    </dsp:sp>
    <dsp:sp modelId="{85BFCF3D-B3A7-4A97-A125-C113120FA433}">
      <dsp:nvSpPr>
        <dsp:cNvPr id="0" name=""/>
        <dsp:cNvSpPr/>
      </dsp:nvSpPr>
      <dsp:spPr>
        <a:xfrm>
          <a:off x="1209881" y="1205471"/>
          <a:ext cx="1897404" cy="1077275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Good decision-makers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87749" y="1363234"/>
        <a:ext cx="1341668" cy="7617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7BD8E-6D62-4C18-A004-AF6805BA0A8A}">
      <dsp:nvSpPr>
        <dsp:cNvPr id="0" name=""/>
        <dsp:cNvSpPr/>
      </dsp:nvSpPr>
      <dsp:spPr>
        <a:xfrm>
          <a:off x="9364884" y="2447779"/>
          <a:ext cx="91440" cy="3107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587"/>
              </a:lnTo>
              <a:lnTo>
                <a:pt x="46895" y="158587"/>
              </a:lnTo>
              <a:lnTo>
                <a:pt x="46895" y="31078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833C6-8F4E-498B-91FE-E5A2D1DF4F5E}">
      <dsp:nvSpPr>
        <dsp:cNvPr id="0" name=""/>
        <dsp:cNvSpPr/>
      </dsp:nvSpPr>
      <dsp:spPr>
        <a:xfrm>
          <a:off x="4946079" y="1709718"/>
          <a:ext cx="1386357" cy="722710"/>
        </a:xfrm>
        <a:custGeom>
          <a:avLst/>
          <a:gdLst/>
          <a:ahLst/>
          <a:cxnLst/>
          <a:rect l="0" t="0" r="0" b="0"/>
          <a:pathLst>
            <a:path>
              <a:moveTo>
                <a:pt x="1386357" y="0"/>
              </a:moveTo>
              <a:lnTo>
                <a:pt x="1386357" y="570512"/>
              </a:lnTo>
              <a:lnTo>
                <a:pt x="0" y="570512"/>
              </a:lnTo>
              <a:lnTo>
                <a:pt x="0" y="72271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ACA79-FA6C-4283-8F5F-65AFFDFA2B49}">
      <dsp:nvSpPr>
        <dsp:cNvPr id="0" name=""/>
        <dsp:cNvSpPr/>
      </dsp:nvSpPr>
      <dsp:spPr>
        <a:xfrm>
          <a:off x="1175" y="6390"/>
          <a:ext cx="3592927" cy="1720959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u="sng" kern="1200" dirty="0">
              <a:latin typeface="Arial" panose="020B0604020202020204" pitchFamily="34" charset="0"/>
              <a:cs typeface="Arial" panose="020B0604020202020204" pitchFamily="34" charset="0"/>
            </a:rPr>
            <a:t>Pleasers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>
              <a:latin typeface="Arial" panose="020B0604020202020204" pitchFamily="34" charset="0"/>
              <a:cs typeface="Arial" panose="020B0604020202020204" pitchFamily="34" charset="0"/>
            </a:rPr>
            <a:t>They do everything to get the love and attention </a:t>
          </a:r>
          <a:endParaRPr lang="en-ZM" sz="2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75" y="6390"/>
        <a:ext cx="3592927" cy="1720959"/>
      </dsp:txXfrm>
    </dsp:sp>
    <dsp:sp modelId="{F284C63F-91AC-4EC5-BF74-3CBFF7BA2484}">
      <dsp:nvSpPr>
        <dsp:cNvPr id="0" name=""/>
        <dsp:cNvSpPr/>
      </dsp:nvSpPr>
      <dsp:spPr>
        <a:xfrm>
          <a:off x="4488632" y="0"/>
          <a:ext cx="3687609" cy="170971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u="sng" kern="1200" dirty="0">
              <a:latin typeface="Arial" panose="020B0604020202020204" pitchFamily="34" charset="0"/>
              <a:cs typeface="Arial" panose="020B0604020202020204" pitchFamily="34" charset="0"/>
            </a:rPr>
            <a:t>Disappointers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>
              <a:latin typeface="Arial" panose="020B0604020202020204" pitchFamily="34" charset="0"/>
              <a:cs typeface="Arial" panose="020B0604020202020204" pitchFamily="34" charset="0"/>
            </a:rPr>
            <a:t>Non-achievers who never live up to expectations</a:t>
          </a:r>
          <a:endParaRPr lang="en-ZM" sz="2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88632" y="0"/>
        <a:ext cx="3687609" cy="1709718"/>
      </dsp:txXfrm>
    </dsp:sp>
    <dsp:sp modelId="{343E36A1-1723-419E-83F7-FAD60DEB0FA6}">
      <dsp:nvSpPr>
        <dsp:cNvPr id="0" name=""/>
        <dsp:cNvSpPr/>
      </dsp:nvSpPr>
      <dsp:spPr>
        <a:xfrm>
          <a:off x="3051752" y="2432428"/>
          <a:ext cx="3788653" cy="1883796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u="sng" kern="1200" dirty="0">
              <a:latin typeface="Arial" panose="020B0604020202020204" pitchFamily="34" charset="0"/>
              <a:cs typeface="Arial" panose="020B0604020202020204" pitchFamily="34" charset="0"/>
            </a:rPr>
            <a:t>Rejecters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dirty="0">
              <a:latin typeface="Arial" panose="020B0604020202020204" pitchFamily="34" charset="0"/>
              <a:cs typeface="Arial" panose="020B0604020202020204" pitchFamily="34" charset="0"/>
            </a:rPr>
            <a:t>Refuse their parents’ expectations and directives</a:t>
          </a:r>
          <a:endParaRPr lang="en-ZM" sz="2800" b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51752" y="2432428"/>
        <a:ext cx="3788653" cy="1883796"/>
      </dsp:txXfrm>
    </dsp:sp>
    <dsp:sp modelId="{9241AA42-DFCF-4D7A-9184-628D2BFC8A35}">
      <dsp:nvSpPr>
        <dsp:cNvPr id="0" name=""/>
        <dsp:cNvSpPr/>
      </dsp:nvSpPr>
      <dsp:spPr>
        <a:xfrm>
          <a:off x="8148128" y="6390"/>
          <a:ext cx="2524952" cy="244138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Reactors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>
              <a:latin typeface="Arial" panose="020B0604020202020204" pitchFamily="34" charset="0"/>
              <a:cs typeface="Arial" panose="020B0604020202020204" pitchFamily="34" charset="0"/>
            </a:rPr>
            <a:t>Do the exact opposite of whatever their parents want them to do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ZM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48128" y="6390"/>
        <a:ext cx="2524952" cy="2441388"/>
      </dsp:txXfrm>
    </dsp:sp>
    <dsp:sp modelId="{0D4D79C6-F8D5-4CD2-875F-ED1C07F60393}">
      <dsp:nvSpPr>
        <dsp:cNvPr id="0" name=""/>
        <dsp:cNvSpPr/>
      </dsp:nvSpPr>
      <dsp:spPr>
        <a:xfrm>
          <a:off x="7942200" y="2758563"/>
          <a:ext cx="2939160" cy="2460551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Frustraters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>
              <a:latin typeface="Arial" panose="020B0604020202020204" pitchFamily="34" charset="0"/>
              <a:cs typeface="Arial" panose="020B0604020202020204" pitchFamily="34" charset="0"/>
            </a:rPr>
            <a:t>Cause tremendous frustration to their parents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ZM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42200" y="2758563"/>
        <a:ext cx="2939160" cy="24605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7817BF-A44D-4398-B4AF-4DC311624F15}">
      <dsp:nvSpPr>
        <dsp:cNvPr id="0" name=""/>
        <dsp:cNvSpPr/>
      </dsp:nvSpPr>
      <dsp:spPr>
        <a:xfrm>
          <a:off x="5384" y="1138120"/>
          <a:ext cx="1633563" cy="217987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B5159-832C-48A1-82E8-183678014839}">
      <dsp:nvSpPr>
        <dsp:cNvPr id="0" name=""/>
        <dsp:cNvSpPr/>
      </dsp:nvSpPr>
      <dsp:spPr>
        <a:xfrm>
          <a:off x="243250" y="1423238"/>
          <a:ext cx="1774956" cy="19249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Depend on others for how they feel about themselves </a:t>
          </a:r>
          <a:endParaRPr lang="en-ZM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5237" y="1475225"/>
        <a:ext cx="1670982" cy="1820941"/>
      </dsp:txXfrm>
    </dsp:sp>
    <dsp:sp modelId="{6FD8FE62-A1E9-4A36-950C-A6335DC9BB8B}">
      <dsp:nvSpPr>
        <dsp:cNvPr id="0" name=""/>
        <dsp:cNvSpPr/>
      </dsp:nvSpPr>
      <dsp:spPr>
        <a:xfrm>
          <a:off x="2069028" y="1117018"/>
          <a:ext cx="1633563" cy="217987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32C708-7DDB-409E-A546-B3650DD8AD76}">
      <dsp:nvSpPr>
        <dsp:cNvPr id="0" name=""/>
        <dsp:cNvSpPr/>
      </dsp:nvSpPr>
      <dsp:spPr>
        <a:xfrm>
          <a:off x="2257703" y="1359934"/>
          <a:ext cx="1873339" cy="20093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Depend on others to provide them with motivations to achieve  </a:t>
          </a:r>
          <a:endParaRPr lang="en-ZM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12571" y="1414802"/>
        <a:ext cx="1763603" cy="1899585"/>
      </dsp:txXfrm>
    </dsp:sp>
    <dsp:sp modelId="{FCA2A200-3438-478D-83B2-1A3FA3377FBD}">
      <dsp:nvSpPr>
        <dsp:cNvPr id="0" name=""/>
        <dsp:cNvSpPr/>
      </dsp:nvSpPr>
      <dsp:spPr>
        <a:xfrm>
          <a:off x="4181864" y="1071213"/>
          <a:ext cx="1633563" cy="217987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3C8848-9452-4C2D-AF1A-A628733A9E97}">
      <dsp:nvSpPr>
        <dsp:cNvPr id="0" name=""/>
        <dsp:cNvSpPr/>
      </dsp:nvSpPr>
      <dsp:spPr>
        <a:xfrm>
          <a:off x="4419729" y="1222518"/>
          <a:ext cx="1774956" cy="21925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Depend on others for their happiness </a:t>
          </a:r>
          <a:endParaRPr lang="en-ZM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71716" y="1274505"/>
        <a:ext cx="1670982" cy="2088568"/>
      </dsp:txXfrm>
    </dsp:sp>
    <dsp:sp modelId="{067CEE1C-B51F-42F9-8A31-5ABD7DA4F9E2}">
      <dsp:nvSpPr>
        <dsp:cNvPr id="0" name=""/>
        <dsp:cNvSpPr/>
      </dsp:nvSpPr>
      <dsp:spPr>
        <a:xfrm>
          <a:off x="6245508" y="1072333"/>
          <a:ext cx="1633563" cy="217987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112FC-316E-474C-976D-CC5ABEECEA7F}">
      <dsp:nvSpPr>
        <dsp:cNvPr id="0" name=""/>
        <dsp:cNvSpPr/>
      </dsp:nvSpPr>
      <dsp:spPr>
        <a:xfrm>
          <a:off x="6295133" y="1225876"/>
          <a:ext cx="2151437" cy="21880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Reinforced with inappropriate rewards and no limits regardless of their behaviour </a:t>
          </a:r>
          <a:endParaRPr lang="en-ZM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58146" y="1288889"/>
        <a:ext cx="2025411" cy="2062039"/>
      </dsp:txXfrm>
    </dsp:sp>
    <dsp:sp modelId="{C849A428-42F6-4720-AA9C-0116230C0159}">
      <dsp:nvSpPr>
        <dsp:cNvPr id="0" name=""/>
        <dsp:cNvSpPr/>
      </dsp:nvSpPr>
      <dsp:spPr>
        <a:xfrm>
          <a:off x="8497393" y="1095917"/>
          <a:ext cx="1633563" cy="217987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1B353-262F-4ED9-894D-00A05360887E}">
      <dsp:nvSpPr>
        <dsp:cNvPr id="0" name=""/>
        <dsp:cNvSpPr/>
      </dsp:nvSpPr>
      <dsp:spPr>
        <a:xfrm>
          <a:off x="8735258" y="1296629"/>
          <a:ext cx="1774956" cy="20937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Poor decision-makers</a:t>
          </a:r>
          <a:endParaRPr lang="en-ZM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87245" y="1348616"/>
        <a:ext cx="1670982" cy="19897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D70A4-A544-4730-BBDF-136318C73F34}">
      <dsp:nvSpPr>
        <dsp:cNvPr id="0" name=""/>
        <dsp:cNvSpPr/>
      </dsp:nvSpPr>
      <dsp:spPr>
        <a:xfrm>
          <a:off x="509406" y="1569694"/>
          <a:ext cx="2222920" cy="111146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Parents’ role in shaping their children’s future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960" y="1602248"/>
        <a:ext cx="2157812" cy="1046352"/>
      </dsp:txXfrm>
    </dsp:sp>
    <dsp:sp modelId="{F74C2626-F07E-4182-8C61-96EE3F7AE642}">
      <dsp:nvSpPr>
        <dsp:cNvPr id="0" name=""/>
        <dsp:cNvSpPr/>
      </dsp:nvSpPr>
      <dsp:spPr>
        <a:xfrm rot="16896805">
          <a:off x="2114257" y="1344277"/>
          <a:ext cx="1547705" cy="46273"/>
        </a:xfrm>
        <a:custGeom>
          <a:avLst/>
          <a:gdLst/>
          <a:ahLst/>
          <a:cxnLst/>
          <a:rect l="0" t="0" r="0" b="0"/>
          <a:pathLst>
            <a:path>
              <a:moveTo>
                <a:pt x="0" y="23136"/>
              </a:moveTo>
              <a:lnTo>
                <a:pt x="1547705" y="2313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M"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49417" y="1328721"/>
        <a:ext cx="77385" cy="77385"/>
      </dsp:txXfrm>
    </dsp:sp>
    <dsp:sp modelId="{91CD12B9-0427-43D0-827B-645F50D6580E}">
      <dsp:nvSpPr>
        <dsp:cNvPr id="0" name=""/>
        <dsp:cNvSpPr/>
      </dsp:nvSpPr>
      <dsp:spPr>
        <a:xfrm>
          <a:off x="3043892" y="53673"/>
          <a:ext cx="2222920" cy="111146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Monitor the academic performance of your child </a:t>
          </a:r>
          <a:endParaRPr lang="en-ZM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76446" y="86227"/>
        <a:ext cx="2157812" cy="1046352"/>
      </dsp:txXfrm>
    </dsp:sp>
    <dsp:sp modelId="{C226B800-E6B6-4DF4-8324-220CBDEF4EDC}">
      <dsp:nvSpPr>
        <dsp:cNvPr id="0" name=""/>
        <dsp:cNvSpPr/>
      </dsp:nvSpPr>
      <dsp:spPr>
        <a:xfrm rot="21113534">
          <a:off x="5259408" y="481789"/>
          <a:ext cx="1481581" cy="46273"/>
        </a:xfrm>
        <a:custGeom>
          <a:avLst/>
          <a:gdLst/>
          <a:ahLst/>
          <a:cxnLst/>
          <a:rect l="0" t="0" r="0" b="0"/>
          <a:pathLst>
            <a:path>
              <a:moveTo>
                <a:pt x="0" y="23136"/>
              </a:moveTo>
              <a:lnTo>
                <a:pt x="1481581" y="2313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M"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63159" y="467886"/>
        <a:ext cx="74079" cy="74079"/>
      </dsp:txXfrm>
    </dsp:sp>
    <dsp:sp modelId="{1D02145C-266F-4AD7-94AF-CCFBBFE2F9C1}">
      <dsp:nvSpPr>
        <dsp:cNvPr id="0" name=""/>
        <dsp:cNvSpPr/>
      </dsp:nvSpPr>
      <dsp:spPr>
        <a:xfrm>
          <a:off x="6733585" y="0"/>
          <a:ext cx="3612357" cy="8008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Help your child see the reality of life 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57042" y="23457"/>
        <a:ext cx="3565443" cy="753982"/>
      </dsp:txXfrm>
    </dsp:sp>
    <dsp:sp modelId="{DFA031A9-C453-45B0-8514-FB16ADED4633}">
      <dsp:nvSpPr>
        <dsp:cNvPr id="0" name=""/>
        <dsp:cNvSpPr/>
      </dsp:nvSpPr>
      <dsp:spPr>
        <a:xfrm rot="1530335">
          <a:off x="5186173" y="942562"/>
          <a:ext cx="1654882" cy="46273"/>
        </a:xfrm>
        <a:custGeom>
          <a:avLst/>
          <a:gdLst/>
          <a:ahLst/>
          <a:cxnLst/>
          <a:rect l="0" t="0" r="0" b="0"/>
          <a:pathLst>
            <a:path>
              <a:moveTo>
                <a:pt x="0" y="23136"/>
              </a:moveTo>
              <a:lnTo>
                <a:pt x="1654882" y="2313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M"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72242" y="924326"/>
        <a:ext cx="82744" cy="82744"/>
      </dsp:txXfrm>
    </dsp:sp>
    <dsp:sp modelId="{2A20648E-0617-49F5-9624-452CF218F208}">
      <dsp:nvSpPr>
        <dsp:cNvPr id="0" name=""/>
        <dsp:cNvSpPr/>
      </dsp:nvSpPr>
      <dsp:spPr>
        <a:xfrm>
          <a:off x="6760415" y="961786"/>
          <a:ext cx="3586882" cy="72041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Paying school fees timely 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81515" y="982886"/>
        <a:ext cx="3544682" cy="678215"/>
      </dsp:txXfrm>
    </dsp:sp>
    <dsp:sp modelId="{CC3D857B-F0F5-486B-B5E2-4EFC2EAF282E}">
      <dsp:nvSpPr>
        <dsp:cNvPr id="0" name=""/>
        <dsp:cNvSpPr/>
      </dsp:nvSpPr>
      <dsp:spPr>
        <a:xfrm rot="19358562">
          <a:off x="2692124" y="1983367"/>
          <a:ext cx="391970" cy="46273"/>
        </a:xfrm>
        <a:custGeom>
          <a:avLst/>
          <a:gdLst/>
          <a:ahLst/>
          <a:cxnLst/>
          <a:rect l="0" t="0" r="0" b="0"/>
          <a:pathLst>
            <a:path>
              <a:moveTo>
                <a:pt x="0" y="23136"/>
              </a:moveTo>
              <a:lnTo>
                <a:pt x="391970" y="2313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M" sz="500" kern="1200"/>
        </a:p>
      </dsp:txBody>
      <dsp:txXfrm>
        <a:off x="2878310" y="1996704"/>
        <a:ext cx="19598" cy="19598"/>
      </dsp:txXfrm>
    </dsp:sp>
    <dsp:sp modelId="{C7D78DC0-B841-452D-8B12-2FA266C48FC8}">
      <dsp:nvSpPr>
        <dsp:cNvPr id="0" name=""/>
        <dsp:cNvSpPr/>
      </dsp:nvSpPr>
      <dsp:spPr>
        <a:xfrm>
          <a:off x="3043892" y="1331852"/>
          <a:ext cx="2222920" cy="111146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Monitor the study timetable </a:t>
          </a:r>
          <a:endParaRPr lang="en-ZM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76446" y="1364406"/>
        <a:ext cx="2157812" cy="1046352"/>
      </dsp:txXfrm>
    </dsp:sp>
    <dsp:sp modelId="{BA0B32DC-40B2-491F-838E-8EEC93115C2D}">
      <dsp:nvSpPr>
        <dsp:cNvPr id="0" name=""/>
        <dsp:cNvSpPr/>
      </dsp:nvSpPr>
      <dsp:spPr>
        <a:xfrm rot="4303410">
          <a:off x="2306604" y="2691228"/>
          <a:ext cx="1240457" cy="46273"/>
        </a:xfrm>
        <a:custGeom>
          <a:avLst/>
          <a:gdLst/>
          <a:ahLst/>
          <a:cxnLst/>
          <a:rect l="0" t="0" r="0" b="0"/>
          <a:pathLst>
            <a:path>
              <a:moveTo>
                <a:pt x="0" y="23136"/>
              </a:moveTo>
              <a:lnTo>
                <a:pt x="1240457" y="2313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M"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95821" y="2683353"/>
        <a:ext cx="62022" cy="62022"/>
      </dsp:txXfrm>
    </dsp:sp>
    <dsp:sp modelId="{CEC51FD6-E8D4-46A7-9211-6252793CF4CB}">
      <dsp:nvSpPr>
        <dsp:cNvPr id="0" name=""/>
        <dsp:cNvSpPr/>
      </dsp:nvSpPr>
      <dsp:spPr>
        <a:xfrm>
          <a:off x="3121338" y="2747575"/>
          <a:ext cx="2222920" cy="111146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Help your child </a:t>
          </a:r>
          <a:r>
            <a:rPr lang="en-US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realise</a:t>
          </a: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 his or her potential 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53892" y="2780129"/>
        <a:ext cx="2157812" cy="1046352"/>
      </dsp:txXfrm>
    </dsp:sp>
    <dsp:sp modelId="{2C5E8DA8-7384-4518-B87A-588924395BF3}">
      <dsp:nvSpPr>
        <dsp:cNvPr id="0" name=""/>
        <dsp:cNvSpPr/>
      </dsp:nvSpPr>
      <dsp:spPr>
        <a:xfrm rot="20686145">
          <a:off x="5325735" y="3141620"/>
          <a:ext cx="1054768" cy="46273"/>
        </a:xfrm>
        <a:custGeom>
          <a:avLst/>
          <a:gdLst/>
          <a:ahLst/>
          <a:cxnLst/>
          <a:rect l="0" t="0" r="0" b="0"/>
          <a:pathLst>
            <a:path>
              <a:moveTo>
                <a:pt x="0" y="23136"/>
              </a:moveTo>
              <a:lnTo>
                <a:pt x="1054768" y="2313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M"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26750" y="3138387"/>
        <a:ext cx="52738" cy="52738"/>
      </dsp:txXfrm>
    </dsp:sp>
    <dsp:sp modelId="{EF019480-A79C-49EC-AA24-16673AB707C9}">
      <dsp:nvSpPr>
        <dsp:cNvPr id="0" name=""/>
        <dsp:cNvSpPr/>
      </dsp:nvSpPr>
      <dsp:spPr>
        <a:xfrm>
          <a:off x="6361979" y="2109519"/>
          <a:ext cx="3790680" cy="183337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Provide basic necessities: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- Clothing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- Shelter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- Security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- Food </a:t>
          </a:r>
          <a:endParaRPr lang="en-ZM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15677" y="2163217"/>
        <a:ext cx="3683284" cy="17259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3EADA-4562-4807-BF2E-2B679F873756}">
      <dsp:nvSpPr>
        <dsp:cNvPr id="0" name=""/>
        <dsp:cNvSpPr/>
      </dsp:nvSpPr>
      <dsp:spPr>
        <a:xfrm>
          <a:off x="3048724" y="0"/>
          <a:ext cx="4307638" cy="4742058"/>
        </a:xfrm>
        <a:prstGeom prst="triangl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flat" cmpd="sng" algn="ctr">
          <a:solidFill>
            <a:schemeClr val="tx2">
              <a:lumMod val="20000"/>
              <a:lumOff val="80000"/>
            </a:schemeClr>
          </a:solidFill>
          <a:prstDash val="solid"/>
        </a:ln>
        <a:effectLst>
          <a:glow rad="101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A13565-09FF-476E-BBD7-59FF3A9F6D48}">
      <dsp:nvSpPr>
        <dsp:cNvPr id="0" name=""/>
        <dsp:cNvSpPr/>
      </dsp:nvSpPr>
      <dsp:spPr>
        <a:xfrm>
          <a:off x="3345688" y="2935591"/>
          <a:ext cx="3644987" cy="1260742"/>
        </a:xfrm>
        <a:prstGeom prst="roundRect">
          <a:avLst/>
        </a:prstGeom>
        <a:solidFill>
          <a:srgbClr val="FFFF0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atin typeface="Arial" panose="020B0604020202020204" pitchFamily="34" charset="0"/>
              <a:cs typeface="Arial" panose="020B0604020202020204" pitchFamily="34" charset="0"/>
            </a:rPr>
            <a:t>Study and Revise your notes</a:t>
          </a:r>
          <a:endParaRPr lang="en-ZM" sz="3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07232" y="2997135"/>
        <a:ext cx="3521899" cy="1137654"/>
      </dsp:txXfrm>
    </dsp:sp>
    <dsp:sp modelId="{21A0C726-F674-420D-95A0-9E38B7A2EFF8}">
      <dsp:nvSpPr>
        <dsp:cNvPr id="0" name=""/>
        <dsp:cNvSpPr/>
      </dsp:nvSpPr>
      <dsp:spPr>
        <a:xfrm>
          <a:off x="0" y="805237"/>
          <a:ext cx="2813033" cy="1010388"/>
        </a:xfrm>
        <a:prstGeom prst="roundRect">
          <a:avLst/>
        </a:prstGeom>
        <a:solidFill>
          <a:srgbClr val="FFFF0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Talk to your parents/ teachers/God</a:t>
          </a:r>
          <a:endParaRPr lang="en-ZM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323" y="854560"/>
        <a:ext cx="2714387" cy="911742"/>
      </dsp:txXfrm>
    </dsp:sp>
    <dsp:sp modelId="{E3070518-4868-4B29-BE3B-46856F76740B}">
      <dsp:nvSpPr>
        <dsp:cNvPr id="0" name=""/>
        <dsp:cNvSpPr/>
      </dsp:nvSpPr>
      <dsp:spPr>
        <a:xfrm>
          <a:off x="4928160" y="273656"/>
          <a:ext cx="2382092" cy="1079205"/>
        </a:xfrm>
        <a:prstGeom prst="roundRect">
          <a:avLst/>
        </a:prstGeom>
        <a:solidFill>
          <a:srgbClr val="FFFF0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Don’t procrastinate</a:t>
          </a:r>
          <a:endParaRPr lang="en-ZM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80842" y="326338"/>
        <a:ext cx="2276728" cy="9738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E7E38-AFD9-4F43-A80F-9FF48580844F}">
      <dsp:nvSpPr>
        <dsp:cNvPr id="0" name=""/>
        <dsp:cNvSpPr/>
      </dsp:nvSpPr>
      <dsp:spPr>
        <a:xfrm>
          <a:off x="0" y="0"/>
          <a:ext cx="2675222" cy="379080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87926E-DC1A-476A-91BE-2796E869AC61}">
      <dsp:nvSpPr>
        <dsp:cNvPr id="0" name=""/>
        <dsp:cNvSpPr/>
      </dsp:nvSpPr>
      <dsp:spPr>
        <a:xfrm>
          <a:off x="23403" y="0"/>
          <a:ext cx="2602203" cy="1932181"/>
        </a:xfrm>
        <a:prstGeom prst="rect">
          <a:avLst/>
        </a:prstGeom>
        <a:solidFill>
          <a:srgbClr val="FFC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It is expensive and time wasting to rewrite</a:t>
          </a:r>
          <a:endParaRPr lang="en-ZM" sz="2800" b="1" kern="1200" dirty="0">
            <a:solidFill>
              <a:schemeClr val="tx1"/>
            </a:solidFill>
          </a:endParaRPr>
        </a:p>
      </dsp:txBody>
      <dsp:txXfrm>
        <a:off x="23403" y="0"/>
        <a:ext cx="1832538" cy="1932181"/>
      </dsp:txXfrm>
    </dsp:sp>
    <dsp:sp modelId="{838E71D1-1622-4A43-9215-CDEFA74761DE}">
      <dsp:nvSpPr>
        <dsp:cNvPr id="0" name=""/>
        <dsp:cNvSpPr/>
      </dsp:nvSpPr>
      <dsp:spPr>
        <a:xfrm>
          <a:off x="54366" y="2033415"/>
          <a:ext cx="2328108" cy="1759955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8EE51-1527-4ACC-A674-6B286D248DD0}">
      <dsp:nvSpPr>
        <dsp:cNvPr id="0" name=""/>
        <dsp:cNvSpPr/>
      </dsp:nvSpPr>
      <dsp:spPr>
        <a:xfrm>
          <a:off x="3679030" y="2696"/>
          <a:ext cx="2254471" cy="384029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8C9BE3-3359-40BF-BE9D-C51EBE7344BF}">
      <dsp:nvSpPr>
        <dsp:cNvPr id="0" name=""/>
        <dsp:cNvSpPr/>
      </dsp:nvSpPr>
      <dsp:spPr>
        <a:xfrm>
          <a:off x="3695318" y="136293"/>
          <a:ext cx="2236604" cy="1624366"/>
        </a:xfrm>
        <a:prstGeom prst="rect">
          <a:avLst/>
        </a:prstGeom>
        <a:solidFill>
          <a:srgbClr val="FFC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Read and consult your teachers</a:t>
          </a:r>
          <a:endParaRPr lang="en-ZM" sz="2400" b="1" kern="1200" dirty="0">
            <a:solidFill>
              <a:schemeClr val="tx1"/>
            </a:solidFill>
          </a:endParaRPr>
        </a:p>
      </dsp:txBody>
      <dsp:txXfrm>
        <a:off x="3695318" y="136293"/>
        <a:ext cx="1575073" cy="1624366"/>
      </dsp:txXfrm>
    </dsp:sp>
    <dsp:sp modelId="{BD7AD384-020E-49EF-B9CC-9F228843A25D}">
      <dsp:nvSpPr>
        <dsp:cNvPr id="0" name=""/>
        <dsp:cNvSpPr/>
      </dsp:nvSpPr>
      <dsp:spPr>
        <a:xfrm>
          <a:off x="3613693" y="1833008"/>
          <a:ext cx="2285014" cy="2010229"/>
        </a:xfrm>
        <a:prstGeom prst="ellipse">
          <a:avLst/>
        </a:prstGeom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847393-3B33-4A28-A56F-0DC16D930DB2}">
      <dsp:nvSpPr>
        <dsp:cNvPr id="0" name=""/>
        <dsp:cNvSpPr/>
      </dsp:nvSpPr>
      <dsp:spPr>
        <a:xfrm>
          <a:off x="7450021" y="29770"/>
          <a:ext cx="2119541" cy="373024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B96CCE-024D-471E-B097-FC6485DBC0E5}">
      <dsp:nvSpPr>
        <dsp:cNvPr id="0" name=""/>
        <dsp:cNvSpPr/>
      </dsp:nvSpPr>
      <dsp:spPr>
        <a:xfrm>
          <a:off x="7403296" y="207715"/>
          <a:ext cx="2245633" cy="1586117"/>
        </a:xfrm>
        <a:prstGeom prst="rect">
          <a:avLst/>
        </a:prstGeom>
        <a:solidFill>
          <a:srgbClr val="FFC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Don’t abuse electronic gadgets </a:t>
          </a:r>
          <a:endParaRPr lang="en-ZM" sz="2400" b="1" kern="1200" dirty="0">
            <a:solidFill>
              <a:schemeClr val="tx1"/>
            </a:solidFill>
          </a:endParaRPr>
        </a:p>
      </dsp:txBody>
      <dsp:txXfrm>
        <a:off x="7403296" y="207715"/>
        <a:ext cx="1581432" cy="1586117"/>
      </dsp:txXfrm>
    </dsp:sp>
    <dsp:sp modelId="{155E2775-713C-46D3-991C-608373672368}">
      <dsp:nvSpPr>
        <dsp:cNvPr id="0" name=""/>
        <dsp:cNvSpPr/>
      </dsp:nvSpPr>
      <dsp:spPr>
        <a:xfrm>
          <a:off x="7516164" y="1829023"/>
          <a:ext cx="1982410" cy="1853011"/>
        </a:xfrm>
        <a:prstGeom prst="ellipse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D1EE8-923D-4404-AB88-6CA83A09DBDE}">
      <dsp:nvSpPr>
        <dsp:cNvPr id="0" name=""/>
        <dsp:cNvSpPr/>
      </dsp:nvSpPr>
      <dsp:spPr>
        <a:xfrm>
          <a:off x="0" y="1870249"/>
          <a:ext cx="1838337" cy="1477122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Failure </a:t>
          </a:r>
          <a:endParaRPr lang="en-ZM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218" y="2086569"/>
        <a:ext cx="1299901" cy="1044482"/>
      </dsp:txXfrm>
    </dsp:sp>
    <dsp:sp modelId="{2C4992FB-6B6D-4194-B526-56E1B14E929F}">
      <dsp:nvSpPr>
        <dsp:cNvPr id="0" name=""/>
        <dsp:cNvSpPr/>
      </dsp:nvSpPr>
      <dsp:spPr>
        <a:xfrm rot="5592782">
          <a:off x="2028859" y="2454971"/>
          <a:ext cx="643418" cy="468387"/>
        </a:xfrm>
        <a:prstGeom prst="triangle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D735D0-D1D2-408B-BA4B-6571D946B25B}">
      <dsp:nvSpPr>
        <dsp:cNvPr id="0" name=""/>
        <dsp:cNvSpPr/>
      </dsp:nvSpPr>
      <dsp:spPr>
        <a:xfrm>
          <a:off x="2818403" y="2336439"/>
          <a:ext cx="2797680" cy="915030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Dependant  </a:t>
          </a:r>
          <a:endParaRPr lang="en-ZM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8114" y="2470442"/>
        <a:ext cx="1978258" cy="647024"/>
      </dsp:txXfrm>
    </dsp:sp>
    <dsp:sp modelId="{1AEA5343-CE07-42D7-8B3B-913999BAAB8F}">
      <dsp:nvSpPr>
        <dsp:cNvPr id="0" name=""/>
        <dsp:cNvSpPr/>
      </dsp:nvSpPr>
      <dsp:spPr>
        <a:xfrm rot="5258967">
          <a:off x="5738235" y="2484121"/>
          <a:ext cx="643418" cy="468387"/>
        </a:xfrm>
        <a:prstGeom prst="triangle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359A9-580F-4E99-8BC1-60EB49C3CC8A}">
      <dsp:nvSpPr>
        <dsp:cNvPr id="0" name=""/>
        <dsp:cNvSpPr/>
      </dsp:nvSpPr>
      <dsp:spPr>
        <a:xfrm>
          <a:off x="6482514" y="1888853"/>
          <a:ext cx="3120761" cy="1496130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Independent  </a:t>
          </a:r>
          <a:endParaRPr lang="en-ZM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39539" y="2107956"/>
        <a:ext cx="2206711" cy="1057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Z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32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12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18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34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30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91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31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77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26872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224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Z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3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E8921-E6FA-4BB6-938C-5404220EACD3}" type="datetimeFigureOut">
              <a:rPr lang="en-ZM" smtClean="0"/>
              <a:t>10/06/2022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748212B-E85C-49DF-905E-C197424F7BD4}" type="slidenum">
              <a:rPr lang="en-ZM" smtClean="0"/>
              <a:t>‹#›</a:t>
            </a:fld>
            <a:endParaRPr lang="en-ZM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415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images.search.yahoo.com/images/view;_ylt=AwrNP1g1EKJi7FACQAKJzbkF;_ylu=c2VjA3NyBHNsawNpbWcEb2lkA2ViOTQyZDVkYmVhMzg0ZjA0MmVmMGFkYjc4MGQwZDUxBGdwb3MDMzUEaXQDYmluZw--?back=https://images.search.yahoo.com/search/images?p%3Dpicture%2Bof%2Bprojected%2Blife%2Bof%2Ba%2Bpupil%2Bafter%2Bschool%2Fcartoons%26ei%3DUTF-8%26fr%3Dyfp-t%26fr2%3Dsb-top-images.search%26tab%3Dorganic%26ri%3D35&amp;w=672&amp;h=372&amp;imgurl=clipground.com/images/stress-black-student-clipart-20.jpg&amp;rurl=https://clipground.com/stress-black-student-clipart.html&amp;size=54.8KB&amp;p=picture+of+projected+life+of+a+pupil+after+school/cartoons&amp;oid=eb942d5dbea384f042ef0adb780d0d51&amp;fr2=sb-top-images.search&amp;fr=yfp-t&amp;tt=stress+black+student+clipart+20+free+Cliparts+|+Download+images+on+...&amp;b=0&amp;ni=120&amp;no=35&amp;ts=&amp;tab=organic&amp;sigr=fkaf_CbVcDgS&amp;sigb=HUNaXXHSPEn8&amp;sigi=s5558OKWQOIV&amp;sigt=1vd1joRFibrY&amp;.crumb=qVbxUw54S/F&amp;fr=yfp-t&amp;fr2=sb-top-images.search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diagramLayout" Target="../diagrams/layout8.xml"/><Relationship Id="rId7" Type="http://schemas.openxmlformats.org/officeDocument/2006/relationships/hyperlink" Target="https://images.search.yahoo.com/images/view;_ylt=AwrNP1g1EKJi7FACPgKJzbkF;_ylu=c2VjA3NyBHNsawNpbWcEb2lkAzAzZTAxNjQyZDgzNDYzNDBkYjdiY2Q2YTczYjZhZjdkBGdwb3MDMzMEaXQDYmluZw--?back=https://images.search.yahoo.com/search/images?p%3Dpicture%2Bof%2Bprojected%2Blife%2Bof%2Ba%2Bpupil%2Bafter%2Bschool%2Fcartoons%26ei%3DUTF-8%26fr%3Dyfp-t%26fr2%3Dsb-top-images.search%26tab%3Dorganic%26ri%3D33&amp;w=920&amp;h=713&amp;imgurl=www.netclipart.com/pp/m/11-117003_life-after-high-school-part-one-future-clipart.png&amp;rurl=https://www.netclipart.com/isee/JbiRo_life-after-high-school-part-one-future-clipart/&amp;size=83.5KB&amp;p=picture+of+projected+life+of+a+pupil+after+school/cartoons&amp;oid=03e01642d8346340db7bcd6a73b6af7d&amp;fr2=sb-top-images.search&amp;fr=yfp-t&amp;tt=Life+After+High+School+Part+One+-+Future+Clipart+Black+And+White+...&amp;b=0&amp;ni=120&amp;no=33&amp;ts=&amp;tab=organic&amp;sigr=QeR84Z9tJmDN&amp;sigb=71uOKAMlWFzP&amp;sigi=iQwvDwVNp.Cf&amp;sigt=P4FQTEbbsO6k&amp;.crumb=qVbxUw54S/F&amp;fr=yfp-t&amp;fr2=sb-top-images.search" TargetMode="Externa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openxmlformats.org/officeDocument/2006/relationships/image" Target="../media/image16.jpeg"/><Relationship Id="rId5" Type="http://schemas.openxmlformats.org/officeDocument/2006/relationships/diagramColors" Target="../diagrams/colors8.xml"/><Relationship Id="rId10" Type="http://schemas.openxmlformats.org/officeDocument/2006/relationships/image" Target="../media/image15.jpeg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images.search.yahoo.com/images/view;_ylt=AwrNP1g1EKJi7FACUQKJzbkF;_ylu=c2VjA3NyBHNsawNpbWcEb2lkA2E3MWNhMGZkZDAzZWFiZjVhM2ZkZmQ3YTZiMGM1N2FhBGdwb3MDNTIEaXQDYmluZw--?back=https://images.search.yahoo.com/search/images?p%3Dpicture%2Bof%2Bprojected%2Blife%2Bof%2Ba%2Bpupil%2Bafter%2Bschool%2Fcartoons%26ei%3DUTF-8%26fr%3Dyfp-t%26fr2%3Dsb-top-images.search%26tab%3Dorganic%26ri%3D52&amp;w=628&amp;h=440&amp;imgurl=resize.indiatvnews.com/en/resize/newbucket/715_-/2016/08/school-bag-1472030866.jpg&amp;rurl=http://www.indiatvnews.com/news/india-school-bags-too-heavy-two-class-vii-students-hold-press-conference-to-highlight-ordeal-345057&amp;size=65.6KB&amp;p=picture+of+projected+life+of+a+pupil+after+school/cartoons&amp;oid=a71ca0fdd03eabf5a3fdfd7a6b0c57aa&amp;fr2=sb-top-images.search&amp;fr=yfp-t&amp;tt=Two+class+VII+students+hold+press+conference+on+school+bag+woes&amp;b=0&amp;ni=120&amp;no=52&amp;ts=&amp;tab=organic&amp;sigr=9ZYB09jyYyOR&amp;sigb=wRmqxEqsGjoC&amp;sigi=ds4DdkhazlZw&amp;sigt=wT3Eb_FFemCS&amp;.crumb=qVbxUw54S/F&amp;fr=yfp-t&amp;fr2=sb-top-images.search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images.search.yahoo.com/images/view;_ylt=AwrNP1g1EKJi7FACSgKJzbkF;_ylu=c2VjA3NyBHNsawNpbWcEb2lkAzg0M2FlNjAzYTBkOTVmZGE3ZmE4MmQyYmIwODZkMGJkBGdwb3MDNDUEaXQDYmluZw--?back=https://images.search.yahoo.com/search/images?p%3Dpicture%2Bof%2Bprojected%2Blife%2Bof%2Ba%2Bpupil%2Bafter%2Bschool%2Fcartoons%26ei%3DUTF-8%26fr%3Dyfp-t%26fr2%3Dsb-top-images.search%26tab%3Dorganic%26ri%3D45&amp;w=2000&amp;h=1132&amp;imgurl=www.travisheightselementary.com/wp-content/uploads/2016/12/science.jpg&amp;rurl=http://www.travisheightselementary.com/blog/2016/12/15/science-fair-news/&amp;size=243.7KB&amp;p=picture+of+projected+life+of+a+pupil+after+school/cartoons&amp;oid=843ae603a0d95fda7fa82d2bb086d0bd&amp;fr2=sb-top-images.search&amp;fr=yfp-t&amp;tt=Science+Fair+News+|+Travis+Heights+Elementary+School&amp;b=0&amp;ni=120&amp;no=45&amp;ts=&amp;tab=organic&amp;sigr=8XZTPQNOlz48&amp;sigb=_uO63b4_SWQl&amp;sigi=JYqIEiXXr0Ho&amp;sigt=.Oo2gQE5.wZu&amp;.crumb=qVbxUw54S/F&amp;fr=yfp-t&amp;fr2=sb-top-images.search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s://images.search.yahoo.com/images/view;_ylt=AwrNP1g1EKJi7FACSAKJzbkF;_ylu=c2VjA3NyBHNsawNpbWcEb2lkA2NjOGU1NDY1YzY3YzYwZDhkZTYzMGJmZTEyN2M0YWI2BGdwb3MDNDMEaXQDYmluZw--?back=https://images.search.yahoo.com/search/images?p%3Dpicture%2Bof%2Bprojected%2Blife%2Bof%2Ba%2Bpupil%2Bafter%2Bschool%2Fcartoons%26ei%3DUTF-8%26fr%3Dyfp-t%26fr2%3Dsb-top-images.search%26tab%3Dorganic%26ri%3D43&amp;w=400&amp;h=407&amp;imgurl=thumbs.dreamstime.com/x/student-studying-exam-late-night-industrious-hardworking-boy-under-lampshade-41855323.jpg&amp;rurl=http://dreamstime.com/stock-illustration-student-studying-exam-late-night-industrious-hardworking-boy-under-lampshade-image41855323&amp;size=31.4KB&amp;p=picture+of+projected+life+of+a+pupil+after+school/cartoons&amp;oid=cc8e5465c67c60d8de630bfe127c4ab6&amp;fr2=sb-top-images.search&amp;fr=yfp-t&amp;tt=Student+Studying+For+Exam+Late+At+Night+Stock+Vector+-+Image:+41855323&amp;b=0&amp;ni=120&amp;no=43&amp;ts=&amp;tab=organic&amp;sigr=7uiXVH0NZRoO&amp;sigb=PWZwo7wv5ou5&amp;sigi=NYi6g41RseuR&amp;sigt=2vWKDFiK1p5.&amp;.crumb=qVbxUw54S/F&amp;fr=yfp-t&amp;fr2=sb-top-images.search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827305B-AF27-EFFB-C4A0-768B9E551785}"/>
              </a:ext>
            </a:extLst>
          </p:cNvPr>
          <p:cNvSpPr txBox="1">
            <a:spLocks/>
          </p:cNvSpPr>
          <p:nvPr/>
        </p:nvSpPr>
        <p:spPr>
          <a:xfrm>
            <a:off x="1341664" y="616197"/>
            <a:ext cx="10020300" cy="54188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latin typeface="Algerian" panose="04020705040A02060702" pitchFamily="82" charset="0"/>
              </a:rPr>
              <a:t>NDOLA TRUST SCHOOL</a:t>
            </a:r>
            <a:br>
              <a:rPr lang="en-US" sz="6600" b="1" dirty="0">
                <a:latin typeface="Algerian" panose="04020705040A02060702" pitchFamily="82" charset="0"/>
              </a:rPr>
            </a:br>
            <a:r>
              <a:rPr lang="en-US" sz="4800" b="1" i="1" dirty="0">
                <a:latin typeface="Algerian" panose="04020705040A02060702" pitchFamily="82" charset="0"/>
              </a:rPr>
              <a:t>(SUCCESS THROUGH HARDWORK)</a:t>
            </a:r>
            <a:br>
              <a:rPr lang="en-US" sz="4800" b="1" dirty="0"/>
            </a:br>
            <a:r>
              <a:rPr lang="en-US" b="1" dirty="0"/>
              <a:t>SECONDARY SECTION</a:t>
            </a:r>
            <a:endParaRPr lang="aa-ET" sz="6600" b="1" dirty="0"/>
          </a:p>
        </p:txBody>
      </p:sp>
      <p:pic>
        <p:nvPicPr>
          <p:cNvPr id="5" name="Picture 4" descr="C:\Users\NTSSecretary\Desktop\NTS Logo.jpg">
            <a:extLst>
              <a:ext uri="{FF2B5EF4-FFF2-40B4-BE49-F238E27FC236}">
                <a16:creationId xmlns:a16="http://schemas.microsoft.com/office/drawing/2014/main" id="{FE6F3B71-21AC-94DA-459D-113AD0F607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242" y="0"/>
            <a:ext cx="3387144" cy="31886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2531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DE78F-9476-24D5-C191-AA85CD0D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Causes of stress IN LEARNERS</a:t>
            </a:r>
            <a:endParaRPr lang="en-ZM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B80D7E5-884C-76C2-C32C-7A81BD01AE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79" y="1544297"/>
            <a:ext cx="10550769" cy="39214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782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C2B5A-896D-3B98-1B10-F6ECF45A6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of self-discipline</a:t>
            </a:r>
            <a:endParaRPr lang="en-ZM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yui_3_5_1_1_1654788151259_1512">
            <a:hlinkClick r:id="rId2"/>
            <a:extLst>
              <a:ext uri="{FF2B5EF4-FFF2-40B4-BE49-F238E27FC236}">
                <a16:creationId xmlns:a16="http://schemas.microsoft.com/office/drawing/2014/main" id="{8C38D042-BD80-D213-E1DA-4FF578C1F0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109" y="1853754"/>
            <a:ext cx="6368933" cy="419972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654C8-E115-8086-0BA8-E25584EFF8D3}"/>
              </a:ext>
            </a:extLst>
          </p:cNvPr>
          <p:cNvSpPr txBox="1"/>
          <p:nvPr/>
        </p:nvSpPr>
        <p:spPr>
          <a:xfrm>
            <a:off x="7786204" y="2476290"/>
            <a:ext cx="344725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Unpreparedness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Procrastination 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Accumulation of undone work</a:t>
            </a:r>
          </a:p>
          <a:p>
            <a:pPr marL="285750" indent="-285750">
              <a:buFontTx/>
              <a:buChar char="-"/>
            </a:pPr>
            <a:endParaRPr lang="en-ZM" dirty="0"/>
          </a:p>
        </p:txBody>
      </p:sp>
    </p:spTree>
    <p:extLst>
      <p:ext uri="{BB962C8B-B14F-4D97-AF65-F5344CB8AC3E}">
        <p14:creationId xmlns:p14="http://schemas.microsoft.com/office/powerpoint/2010/main" val="130528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6414C-A304-42D7-D2DF-04397C033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883603"/>
          </a:xfrm>
        </p:spPr>
        <p:txBody>
          <a:bodyPr/>
          <a:lstStyle/>
          <a:p>
            <a:r>
              <a:rPr lang="en-US" b="1" dirty="0"/>
              <a:t>How to support and Manage Stress</a:t>
            </a:r>
            <a:endParaRPr lang="en-ZM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5B1B3A9-1B82-6FF2-E0D4-CE1D2FA17F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792508"/>
              </p:ext>
            </p:extLst>
          </p:nvPr>
        </p:nvGraphicFramePr>
        <p:xfrm>
          <a:off x="525463" y="1434905"/>
          <a:ext cx="11389872" cy="4742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640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06B3E-D927-493A-A3FB-9A5D9D531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865" y="793633"/>
            <a:ext cx="8972581" cy="1049235"/>
          </a:xfrm>
        </p:spPr>
        <p:txBody>
          <a:bodyPr/>
          <a:lstStyle/>
          <a:p>
            <a:pPr algn="ctr"/>
            <a:r>
              <a:rPr lang="en-US" b="1" dirty="0"/>
              <a:t>Avoid Failure and GCE</a:t>
            </a:r>
            <a:endParaRPr lang="en-ZM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9F1714-1461-FD12-8D79-8F78455D73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431654"/>
              </p:ext>
            </p:extLst>
          </p:nvPr>
        </p:nvGraphicFramePr>
        <p:xfrm>
          <a:off x="838200" y="1842868"/>
          <a:ext cx="9853246" cy="42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39299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D8CB7-1F03-3BA3-226D-8CA5916E5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WILL I BE IN FUTURE?</a:t>
            </a:r>
            <a:endParaRPr lang="en-ZM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AF8583-3F3A-F6C8-D798-30BC38EFC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879137"/>
              </p:ext>
            </p:extLst>
          </p:nvPr>
        </p:nvGraphicFramePr>
        <p:xfrm>
          <a:off x="1451579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yui_3_5_1_1_1654788151259_17310">
            <a:hlinkClick r:id="rId7"/>
            <a:extLst>
              <a:ext uri="{FF2B5EF4-FFF2-40B4-BE49-F238E27FC236}">
                <a16:creationId xmlns:a16="http://schemas.microsoft.com/office/drawing/2014/main" id="{D7A982DC-381C-226B-B76E-E87520BDB0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277" y="168162"/>
            <a:ext cx="2238375" cy="1733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0BF6032-7FA4-F09D-8A84-284DE35D8DD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57" r="10715"/>
          <a:stretch/>
        </p:blipFill>
        <p:spPr bwMode="auto">
          <a:xfrm>
            <a:off x="1350968" y="1853754"/>
            <a:ext cx="2238829" cy="19809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FA410B-9F2B-CA2C-20BA-51F3CC6E9C2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507" y="1901712"/>
            <a:ext cx="2512730" cy="23596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A639B0-44B6-8F08-876A-BA5F6EF731C6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71"/>
          <a:stretch/>
        </p:blipFill>
        <p:spPr bwMode="auto">
          <a:xfrm>
            <a:off x="8633211" y="1901712"/>
            <a:ext cx="1983740" cy="19456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54045347"/>
      </p:ext>
    </p:extLst>
  </p:cSld>
  <p:clrMapOvr>
    <a:masterClrMapping/>
  </p:clrMapOvr>
  <p:transition spd="slow"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FCBFE-2EBB-60D3-6ABC-86EA1B1B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145" y="804519"/>
            <a:ext cx="9985709" cy="104923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WANT TO SUCCEED, WORK HARD!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SUCCESS THROUGH HARD WORK!</a:t>
            </a:r>
            <a:endParaRPr lang="en-ZM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>
            <a:hlinkClick r:id="rId2"/>
            <a:extLst>
              <a:ext uri="{FF2B5EF4-FFF2-40B4-BE49-F238E27FC236}">
                <a16:creationId xmlns:a16="http://schemas.microsoft.com/office/drawing/2014/main" id="{FF0A6AFB-87BF-8E4D-8D07-CDFB956F75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528" y="1997612"/>
            <a:ext cx="6065863" cy="4055869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61638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E2F4E-1009-31A7-751F-6FB96707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ALTHOUGH YOU LEARN WITH OTHERS,  ALWAYS THINK LIKE AN INDIVIDUAL</a:t>
            </a:r>
            <a:endParaRPr lang="en-ZM" dirty="0"/>
          </a:p>
        </p:txBody>
      </p:sp>
      <p:pic>
        <p:nvPicPr>
          <p:cNvPr id="4" name="yui_3_5_1_1_1654788151259_17307">
            <a:hlinkClick r:id="rId2"/>
            <a:extLst>
              <a:ext uri="{FF2B5EF4-FFF2-40B4-BE49-F238E27FC236}">
                <a16:creationId xmlns:a16="http://schemas.microsoft.com/office/drawing/2014/main" id="{53BA8207-162A-F38B-E8B0-26B629FBC8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45" y="1853754"/>
            <a:ext cx="7186631" cy="406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hlinkClick r:id="rId4"/>
            <a:extLst>
              <a:ext uri="{FF2B5EF4-FFF2-40B4-BE49-F238E27FC236}">
                <a16:creationId xmlns:a16="http://schemas.microsoft.com/office/drawing/2014/main" id="{D0988197-B7C0-9BD5-7933-D6866DD15B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013" y="2447778"/>
            <a:ext cx="2621184" cy="26606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2693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87003-DAA9-9804-A785-1C1EEB949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“If you are not willing to learn, no one can help you. If you are determined to learn, no one can stop you” (Anonymous)</a:t>
            </a:r>
            <a:endParaRPr lang="en-ZM" sz="4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51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4B8D8-5582-D060-DFD6-6E55F3D4C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978" y="857494"/>
            <a:ext cx="11071274" cy="5191614"/>
          </a:xfrm>
        </p:spPr>
        <p:txBody>
          <a:bodyPr>
            <a:normAutofit/>
          </a:bodyPr>
          <a:lstStyle/>
          <a:p>
            <a:pPr algn="ctr"/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THANK YOU FOR LISTENING!</a:t>
            </a:r>
            <a:b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DR. J. CHILOMBO (Ph.D.)</a:t>
            </a:r>
            <a:endParaRPr lang="en-ZM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16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2 0 L 0.089 -0.037 L 0.125 0 L 0.177 0 L 0.177 0.052 L 0.213 0.089 L 0.177 0.125 L 0.177 0.177 L 0.125 0.177 L 0.089 0.213 L 0.052 0.177 L 0 0.177 L 0 0.125 L -0.037 0.089 L 0 0.052 L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26B47-4ED1-D304-B596-BFC911979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1825625"/>
            <a:ext cx="9636369" cy="43996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PARENTS’ BRIEFING</a:t>
            </a:r>
            <a:br>
              <a:rPr lang="en-US" sz="8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GRADE </a:t>
            </a:r>
            <a:r>
              <a:rPr lang="en-US" sz="80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8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80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aa-ET" sz="8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5119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C7F6D-C2B2-F58D-DF70-C168C55C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Independence vs dependence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7346F-49A8-9AFA-E85E-2913105AF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50176"/>
            <a:ext cx="9603275" cy="400330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Child</a:t>
            </a: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child is someone who relies on himself, not on his parents, to know what he or she needs to do and where he or she needs to be. </a:t>
            </a:r>
          </a:p>
        </p:txBody>
      </p:sp>
    </p:spTree>
    <p:extLst>
      <p:ext uri="{BB962C8B-B14F-4D97-AF65-F5344CB8AC3E}">
        <p14:creationId xmlns:p14="http://schemas.microsoft.com/office/powerpoint/2010/main" val="6487799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F63BA-FD3A-5DE9-4B9F-8558631FE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DEPENDENT CHILD</a:t>
            </a:r>
            <a:endParaRPr lang="en-ZM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3EAE8-BB3C-8B0C-AD20-1BF37D5AF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dependent Child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is someone who does not rely on himself or herself, on parents, to know what he or she needs to do and where he or she needs to be. </a:t>
            </a:r>
          </a:p>
          <a:p>
            <a:endParaRPr lang="en-ZM" sz="3200" dirty="0"/>
          </a:p>
        </p:txBody>
      </p:sp>
    </p:spTree>
    <p:extLst>
      <p:ext uri="{BB962C8B-B14F-4D97-AF65-F5344CB8AC3E}">
        <p14:creationId xmlns:p14="http://schemas.microsoft.com/office/powerpoint/2010/main" val="1685403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69293-327A-5231-ABCD-B8E426245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854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Parents Help  Their Children to be Independent</a:t>
            </a:r>
            <a:endParaRPr lang="en-ZM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5B4990D-EA90-EBAF-E7A5-0843BB621E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422208"/>
              </p:ext>
            </p:extLst>
          </p:nvPr>
        </p:nvGraphicFramePr>
        <p:xfrm>
          <a:off x="838200" y="1800665"/>
          <a:ext cx="10725443" cy="4262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2977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6A00E-C422-B7A4-AE3F-DD0C83F44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Independent Children </a:t>
            </a:r>
            <a:endParaRPr lang="en-ZM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C534E0F-4125-C32B-CFFF-D2687F855B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495058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601505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2CA98-5773-7C35-8C7E-A2816964A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511" y="480963"/>
            <a:ext cx="9603275" cy="104923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DEPENDENT CHILDREN</a:t>
            </a:r>
            <a:endParaRPr lang="en-ZM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23B5A3E-EAB5-6D38-D06E-D40DFB703A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489315"/>
              </p:ext>
            </p:extLst>
          </p:nvPr>
        </p:nvGraphicFramePr>
        <p:xfrm>
          <a:off x="472438" y="1392702"/>
          <a:ext cx="10881361" cy="5219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459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71902-83E8-FA74-0788-00F61BA06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Dependent Children </a:t>
            </a:r>
            <a:endParaRPr lang="en-ZM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46B29BC-5BAB-9000-2F68-160F274026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047502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092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9C952-FA83-21D0-C0A4-5B35BFF95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336" y="528930"/>
            <a:ext cx="9603275" cy="1049235"/>
          </a:xfrm>
        </p:spPr>
        <p:txBody>
          <a:bodyPr/>
          <a:lstStyle/>
          <a:p>
            <a:r>
              <a:rPr lang="en-US" b="1" dirty="0"/>
              <a:t>How Parents can help their children prepare for national examinations </a:t>
            </a:r>
            <a:endParaRPr lang="en-ZM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213906-D9B5-C1A0-05F0-703F8BFDFB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438217"/>
              </p:ext>
            </p:extLst>
          </p:nvPr>
        </p:nvGraphicFramePr>
        <p:xfrm>
          <a:off x="346632" y="1480930"/>
          <a:ext cx="11033672" cy="4323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126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4406</TotalTime>
  <Words>437</Words>
  <Application>Microsoft Office PowerPoint</Application>
  <PresentationFormat>Widescreen</PresentationFormat>
  <Paragraphs>70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Algerian</vt:lpstr>
      <vt:lpstr>Arial</vt:lpstr>
      <vt:lpstr>Arial Black</vt:lpstr>
      <vt:lpstr>Gill Sans MT</vt:lpstr>
      <vt:lpstr>Gallery</vt:lpstr>
      <vt:lpstr>PowerPoint Presentation</vt:lpstr>
      <vt:lpstr>PowerPoint Presentation</vt:lpstr>
      <vt:lpstr>Independence vs dependence</vt:lpstr>
      <vt:lpstr>DEPENDENT CHILD</vt:lpstr>
      <vt:lpstr>How Parents Help  Their Children to be Independent</vt:lpstr>
      <vt:lpstr>Characteristics of Independent Children </vt:lpstr>
      <vt:lpstr>TYPES OF DEPENDENT CHILDREN</vt:lpstr>
      <vt:lpstr>Characteristics of Dependent Children </vt:lpstr>
      <vt:lpstr>How Parents can help their children prepare for national examinations </vt:lpstr>
      <vt:lpstr>Causes of stress IN LEARNERS</vt:lpstr>
      <vt:lpstr>Lack of self-discipline</vt:lpstr>
      <vt:lpstr>How to support and Manage Stress</vt:lpstr>
      <vt:lpstr>Avoid Failure and GCE</vt:lpstr>
      <vt:lpstr>WHAT WILL I BE IN FUTURE?</vt:lpstr>
      <vt:lpstr>IF YOU WANT TO SUCCEED, WORK HARD! IT IS SUCCESS THROUGH HARD WORK!</vt:lpstr>
      <vt:lpstr>ALTHOUGH YOU LEARN WITH OTHERS,  ALWAYS THINK LIKE AN INDIVIDUAL</vt:lpstr>
      <vt:lpstr>PowerPoint Presentation</vt:lpstr>
      <vt:lpstr>THANK YOU FOR LISTENING!  DR. J. CHILOMBO (Ph.D.)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WamutoGeneralDealers</dc:creator>
  <cp:lastModifiedBy>WamutoGeneralDealers</cp:lastModifiedBy>
  <cp:revision>3</cp:revision>
  <dcterms:created xsi:type="dcterms:W3CDTF">2022-06-09T18:26:46Z</dcterms:created>
  <dcterms:modified xsi:type="dcterms:W3CDTF">2022-06-13T07:06:08Z</dcterms:modified>
</cp:coreProperties>
</file>